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AA9-474D-42CF-A8A6-77EF36EF9956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745-16D9-4CD5-9B18-E4CA4DF63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7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AA9-474D-42CF-A8A6-77EF36EF9956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745-16D9-4CD5-9B18-E4CA4DF63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2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AA9-474D-42CF-A8A6-77EF36EF9956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745-16D9-4CD5-9B18-E4CA4DF63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2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AA9-474D-42CF-A8A6-77EF36EF9956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745-16D9-4CD5-9B18-E4CA4DF63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6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AA9-474D-42CF-A8A6-77EF36EF9956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745-16D9-4CD5-9B18-E4CA4DF63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7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AA9-474D-42CF-A8A6-77EF36EF9956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745-16D9-4CD5-9B18-E4CA4DF63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5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AA9-474D-42CF-A8A6-77EF36EF9956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745-16D9-4CD5-9B18-E4CA4DF63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0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AA9-474D-42CF-A8A6-77EF36EF9956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745-16D9-4CD5-9B18-E4CA4DF63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7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AA9-474D-42CF-A8A6-77EF36EF9956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745-16D9-4CD5-9B18-E4CA4DF63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7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AA9-474D-42CF-A8A6-77EF36EF9956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745-16D9-4CD5-9B18-E4CA4DF63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6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AA9-474D-42CF-A8A6-77EF36EF9956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745-16D9-4CD5-9B18-E4CA4DF63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3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1AA9-474D-42CF-A8A6-77EF36EF9956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2B745-16D9-4CD5-9B18-E4CA4DF63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2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Здоровый образ жизни и профилактика основных неинфекционных заболеваний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3812852" cy="377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1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32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Стресс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24744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направления борьбы со стрессом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425" y="1602433"/>
            <a:ext cx="72369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оптимистом;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Регулярно занимайтесь физкультурой и спортом;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Ставьте себе посильные задачи;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Уясните себе границы ваших возможностей;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Умейте радоваться жизни;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Получать удовольствие от работы;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Питайтесь правильно;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Высыпайтесь.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b="8029"/>
          <a:stretch/>
        </p:blipFill>
        <p:spPr bwMode="auto">
          <a:xfrm>
            <a:off x="5508104" y="4149080"/>
            <a:ext cx="3354711" cy="2256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0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управлять своими эмоциями и поддерживать психологическую уравновешенность в любых жизненных ситуациях обеспечит вам: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хорошее настроение, </a:t>
            </a:r>
          </a:p>
          <a:p>
            <a:pPr marL="457200" indent="-457200" algn="r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высокую работоспособность,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уважение окружающих вас людей,</a:t>
            </a:r>
          </a:p>
          <a:p>
            <a:pPr marL="457200" indent="-457200" algn="r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духовное, физическое и социальное благополучие,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начительно снизит риск возникновения неинфекционных заболеваний.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0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32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Неинфекционные заболевания (НИЗ)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556792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Хронические болезни, не передающиеся от человека человеку.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35725"/>
            <a:ext cx="2137558" cy="2907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89264"/>
            <a:ext cx="3145852" cy="2097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41787"/>
            <a:ext cx="2646500" cy="1983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2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32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неинфекционные заболевания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44824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Четырьмя основными типами неинфекционных заболеваний являются: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048565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сердечно-сосудистые болезни (такие как инфаркт и инсульт);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онкологические заболевания;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хронические респираторные болезни (астма);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диабет.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80" y="1381630"/>
            <a:ext cx="1942865" cy="291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60728"/>
            <a:ext cx="2716893" cy="192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60729"/>
            <a:ext cx="2736304" cy="192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4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32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неинфекционные заболевания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16832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прослеживается отчётливая тенденция к увеличению смертности от неинфекционных заболеваний, которые составляют более 80% случаев, в том числе болезни системы кровообращения – более 53%, а злокачественные образования – около 18%.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887359"/>
            <a:ext cx="2963044" cy="269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87359"/>
            <a:ext cx="3528392" cy="269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9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6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Запомните!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определению Всемирной организации здравоохранения (ВОЗ), </a:t>
            </a:r>
            <a:r>
              <a:rPr lang="ru-RU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индикатором состояния здоровья населения является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жизни.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2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32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причины возникновения НИЗ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причина - 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несоблюдение норм здорового образа жизни</a:t>
            </a:r>
            <a:endParaRPr lang="ru-RU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07528"/>
            <a:ext cx="62281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других причин можно выделить: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	высокий уровень нагрузки на нервную систему, стресс;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	низкую физическую активность;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	нерациональное питание;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	курение, употребление алкоголя и наркотиков.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8" y="2348880"/>
            <a:ext cx="1917027" cy="1548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072"/>
            <a:ext cx="1784028" cy="178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04" y="4797152"/>
            <a:ext cx="2507192" cy="175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6870"/>
            <a:ext cx="2483576" cy="139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29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8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причины возникновения НИЗ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3529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Курение - сокращает продолжительность жизни курильщика в среднем на 8 лет,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регулярное употребление алкогольных напитков – на 10 лет,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нерациональное питание (переедание, злоупотребление жирной пищей,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недостаточное употребление витаминов и микроэлементов и др.) – на 10 лет,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слабая двигательная активность – на 6-9 лет,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стрессовая ситуация – на 10 лет.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72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32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Стресс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24744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человеку присущ свой оптимальный уровень стресса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208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1813"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стресс переходит границы оптимального уровня, он истощает психические возможности личности, нарушает деятельность человека.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51571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1813"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Сильный стресс является одной из главных причин возникновения неинфекционных заболеваний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21" y="2405579"/>
            <a:ext cx="2972023" cy="198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07869"/>
            <a:ext cx="3431704" cy="228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9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32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Стресс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Лучшая профилактика возникновения неинфекционных заболеваний: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04864"/>
            <a:ext cx="50405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управлять своими эмоциями;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противостоять воздействию сильного стресса;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выработать в себе эмоциональную устойчивость;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 уравновешенность в поведении в различных жизненных ситуациях.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 r="16120"/>
          <a:stretch/>
        </p:blipFill>
        <p:spPr bwMode="auto">
          <a:xfrm>
            <a:off x="5796136" y="2731740"/>
            <a:ext cx="3191124" cy="314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1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340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Здоровый образ жизни и профилактика основных неинфекционных заболеваний</vt:lpstr>
      <vt:lpstr>Неинфекционные заболевания (НИЗ)</vt:lpstr>
      <vt:lpstr>Основные неинфекционные заболевания</vt:lpstr>
      <vt:lpstr>Основные неинфекционные заболевания</vt:lpstr>
      <vt:lpstr>Запомните! </vt:lpstr>
      <vt:lpstr>Основные причины возникновения НИЗ</vt:lpstr>
      <vt:lpstr>Основные причины возникновения НИЗ</vt:lpstr>
      <vt:lpstr>Стресс</vt:lpstr>
      <vt:lpstr>Стресс</vt:lpstr>
      <vt:lpstr>Стресс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 и профилактика основных неинфекционных заболеваний</dc:title>
  <dc:creator>Андрей</dc:creator>
  <cp:lastModifiedBy>School</cp:lastModifiedBy>
  <cp:revision>12</cp:revision>
  <dcterms:created xsi:type="dcterms:W3CDTF">2016-04-14T15:46:29Z</dcterms:created>
  <dcterms:modified xsi:type="dcterms:W3CDTF">2018-10-21T23:57:49Z</dcterms:modified>
</cp:coreProperties>
</file>