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23"/>
  </p:notesMasterIdLst>
  <p:handoutMasterIdLst>
    <p:handoutMasterId r:id="rId24"/>
  </p:handoutMasterIdLst>
  <p:sldIdLst>
    <p:sldId id="320" r:id="rId2"/>
    <p:sldId id="370" r:id="rId3"/>
    <p:sldId id="366" r:id="rId4"/>
    <p:sldId id="381" r:id="rId5"/>
    <p:sldId id="340" r:id="rId6"/>
    <p:sldId id="379" r:id="rId7"/>
    <p:sldId id="380" r:id="rId8"/>
    <p:sldId id="342" r:id="rId9"/>
    <p:sldId id="364" r:id="rId10"/>
    <p:sldId id="371" r:id="rId11"/>
    <p:sldId id="373" r:id="rId12"/>
    <p:sldId id="372" r:id="rId13"/>
    <p:sldId id="374" r:id="rId14"/>
    <p:sldId id="375" r:id="rId15"/>
    <p:sldId id="382" r:id="rId16"/>
    <p:sldId id="384" r:id="rId17"/>
    <p:sldId id="376" r:id="rId18"/>
    <p:sldId id="385" r:id="rId19"/>
    <p:sldId id="386" r:id="rId20"/>
    <p:sldId id="387" r:id="rId21"/>
    <p:sldId id="378" r:id="rId2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E40"/>
    <a:srgbClr val="F3EDD9"/>
    <a:srgbClr val="D4F1F8"/>
    <a:srgbClr val="FFCCCC"/>
    <a:srgbClr val="F7EBD5"/>
    <a:srgbClr val="FFFFD1"/>
    <a:srgbClr val="C812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419" autoAdjust="0"/>
    <p:restoredTop sz="54323" autoAdjust="0"/>
  </p:normalViewPr>
  <p:slideViewPr>
    <p:cSldViewPr snapToGrid="0">
      <p:cViewPr varScale="1">
        <p:scale>
          <a:sx n="91" d="100"/>
          <a:sy n="91" d="100"/>
        </p:scale>
        <p:origin x="-16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3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4193D-8DED-4294-A08C-0A47D565DA0C}" type="doc">
      <dgm:prSet loTypeId="urn:microsoft.com/office/officeart/2005/8/layout/lProcess3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6CABF7C-5973-4EFC-BFAA-1F1B8E97E1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A23E8F0-73E1-472D-A446-E687474D2F9B}" type="parTrans" cxnId="{BD7A5D3D-A1A3-4110-8E70-31C343B188D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89AD2673-7761-48C3-9A0C-5E2C6286DA65}" type="sibTrans" cxnId="{BD7A5D3D-A1A3-4110-8E70-31C343B188D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D3AEE96-9FD1-4408-8AC0-73D79003A74B}">
      <dgm:prSet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F239A1E-418D-4B30-9A90-70499906D1A4}" type="parTrans" cxnId="{C5A59848-7981-4957-9CF0-2D251D8DCAE5}">
      <dgm:prSet/>
      <dgm:spPr/>
      <dgm:t>
        <a:bodyPr/>
        <a:lstStyle/>
        <a:p>
          <a:endParaRPr lang="ru-RU"/>
        </a:p>
      </dgm:t>
    </dgm:pt>
    <dgm:pt modelId="{A10A1EC2-1C0F-424D-A3A0-E89E428FB92A}" type="sibTrans" cxnId="{C5A59848-7981-4957-9CF0-2D251D8DCAE5}">
      <dgm:prSet/>
      <dgm:spPr/>
      <dgm:t>
        <a:bodyPr/>
        <a:lstStyle/>
        <a:p>
          <a:endParaRPr lang="ru-RU"/>
        </a:p>
      </dgm:t>
    </dgm:pt>
    <dgm:pt modelId="{2A39AB5C-DFF1-4D0F-8DA5-D664F18C2CC6}">
      <dgm:prSet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08F649-2670-4C2E-8C9E-9D28EEDD8C10}" type="parTrans" cxnId="{3C24663D-C164-49F0-80C1-1842F4BB974B}">
      <dgm:prSet/>
      <dgm:spPr/>
      <dgm:t>
        <a:bodyPr/>
        <a:lstStyle/>
        <a:p>
          <a:endParaRPr lang="ru-RU"/>
        </a:p>
      </dgm:t>
    </dgm:pt>
    <dgm:pt modelId="{7A271440-ABB2-4AD0-A8D5-69A31FA7ADF1}" type="sibTrans" cxnId="{3C24663D-C164-49F0-80C1-1842F4BB974B}">
      <dgm:prSet/>
      <dgm:spPr/>
      <dgm:t>
        <a:bodyPr/>
        <a:lstStyle/>
        <a:p>
          <a:endParaRPr lang="ru-RU"/>
        </a:p>
      </dgm:t>
    </dgm:pt>
    <dgm:pt modelId="{7BA244D6-60B1-4440-ADA5-B0EA32B7C2E8}">
      <dgm:prSet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150FA08-73D0-4F93-B314-2DC580697776}" type="parTrans" cxnId="{DC51415C-8801-4544-8C50-F6DA875DB8E9}">
      <dgm:prSet/>
      <dgm:spPr/>
      <dgm:t>
        <a:bodyPr/>
        <a:lstStyle/>
        <a:p>
          <a:endParaRPr lang="ru-RU"/>
        </a:p>
      </dgm:t>
    </dgm:pt>
    <dgm:pt modelId="{10F52DF2-0181-4F40-97BE-0DC807DCE956}" type="sibTrans" cxnId="{DC51415C-8801-4544-8C50-F6DA875DB8E9}">
      <dgm:prSet/>
      <dgm:spPr/>
      <dgm:t>
        <a:bodyPr/>
        <a:lstStyle/>
        <a:p>
          <a:endParaRPr lang="ru-RU"/>
        </a:p>
      </dgm:t>
    </dgm:pt>
    <dgm:pt modelId="{4E777A72-349D-4060-B4DF-47AD863855DC}">
      <dgm:prSet phldrT="[Текст]"/>
      <dgm:spPr/>
      <dgm:t>
        <a:bodyPr/>
        <a:lstStyle/>
        <a:p>
          <a:pPr algn="ctr"/>
          <a:endParaRPr lang="ru-RU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EC28F62-3474-4839-8968-95CB36E19EC1}" type="parTrans" cxnId="{291997DC-7DE7-4460-909F-8E60E02CA8C2}">
      <dgm:prSet/>
      <dgm:spPr/>
      <dgm:t>
        <a:bodyPr/>
        <a:lstStyle/>
        <a:p>
          <a:endParaRPr lang="ru-RU"/>
        </a:p>
      </dgm:t>
    </dgm:pt>
    <dgm:pt modelId="{9D47F71B-FEC2-450C-9D70-C84710403287}" type="sibTrans" cxnId="{291997DC-7DE7-4460-909F-8E60E02CA8C2}">
      <dgm:prSet/>
      <dgm:spPr/>
      <dgm:t>
        <a:bodyPr/>
        <a:lstStyle/>
        <a:p>
          <a:endParaRPr lang="ru-RU"/>
        </a:p>
      </dgm:t>
    </dgm:pt>
    <dgm:pt modelId="{64AE8F1A-3C50-4E46-A821-C34A77C3701C}" type="pres">
      <dgm:prSet presAssocID="{81B4193D-8DED-4294-A08C-0A47D565DA0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335361-E28F-496E-8708-3F633363F185}" type="pres">
      <dgm:prSet presAssocID="{06CABF7C-5973-4EFC-BFAA-1F1B8E97E1F9}" presName="horFlow" presStyleCnt="0"/>
      <dgm:spPr/>
      <dgm:t>
        <a:bodyPr/>
        <a:lstStyle/>
        <a:p>
          <a:endParaRPr lang="ru-RU"/>
        </a:p>
      </dgm:t>
    </dgm:pt>
    <dgm:pt modelId="{4E727D5F-BCD4-43B6-862F-3E33041BEE2E}" type="pres">
      <dgm:prSet presAssocID="{06CABF7C-5973-4EFC-BFAA-1F1B8E97E1F9}" presName="bigChev" presStyleLbl="node1" presStyleIdx="0" presStyleCnt="5" custScaleX="826123" custScaleY="252702" custLinFactNeighborX="-1508"/>
      <dgm:spPr/>
      <dgm:t>
        <a:bodyPr/>
        <a:lstStyle/>
        <a:p>
          <a:endParaRPr lang="ru-RU"/>
        </a:p>
      </dgm:t>
    </dgm:pt>
    <dgm:pt modelId="{5121891A-C316-4C3F-94F2-F36D4D5456FC}" type="pres">
      <dgm:prSet presAssocID="{06CABF7C-5973-4EFC-BFAA-1F1B8E97E1F9}" presName="vSp" presStyleCnt="0"/>
      <dgm:spPr/>
      <dgm:t>
        <a:bodyPr/>
        <a:lstStyle/>
        <a:p>
          <a:endParaRPr lang="ru-RU"/>
        </a:p>
      </dgm:t>
    </dgm:pt>
    <dgm:pt modelId="{515C7C1B-069B-4758-8454-F000C3C634B4}" type="pres">
      <dgm:prSet presAssocID="{CD3AEE96-9FD1-4408-8AC0-73D79003A74B}" presName="horFlow" presStyleCnt="0"/>
      <dgm:spPr/>
    </dgm:pt>
    <dgm:pt modelId="{56DE3369-EE74-4985-B9A7-116C694D0E43}" type="pres">
      <dgm:prSet presAssocID="{CD3AEE96-9FD1-4408-8AC0-73D79003A74B}" presName="bigChev" presStyleLbl="node1" presStyleIdx="1" presStyleCnt="5" custScaleX="826056" custScaleY="267338" custLinFactNeighborX="-1508"/>
      <dgm:spPr/>
      <dgm:t>
        <a:bodyPr/>
        <a:lstStyle/>
        <a:p>
          <a:endParaRPr lang="ru-RU"/>
        </a:p>
      </dgm:t>
    </dgm:pt>
    <dgm:pt modelId="{D3547802-688F-4829-994F-996232FE29D2}" type="pres">
      <dgm:prSet presAssocID="{CD3AEE96-9FD1-4408-8AC0-73D79003A74B}" presName="vSp" presStyleCnt="0"/>
      <dgm:spPr/>
    </dgm:pt>
    <dgm:pt modelId="{F940FEF5-241F-476D-9347-A87EA5A9D971}" type="pres">
      <dgm:prSet presAssocID="{2A39AB5C-DFF1-4D0F-8DA5-D664F18C2CC6}" presName="horFlow" presStyleCnt="0"/>
      <dgm:spPr/>
    </dgm:pt>
    <dgm:pt modelId="{3A3D208F-BA87-47CD-982C-43E312F611D7}" type="pres">
      <dgm:prSet presAssocID="{2A39AB5C-DFF1-4D0F-8DA5-D664F18C2CC6}" presName="bigChev" presStyleLbl="node1" presStyleIdx="2" presStyleCnt="5" custScaleX="836421" custScaleY="246595" custLinFactNeighborX="-1354"/>
      <dgm:spPr/>
      <dgm:t>
        <a:bodyPr/>
        <a:lstStyle/>
        <a:p>
          <a:endParaRPr lang="ru-RU"/>
        </a:p>
      </dgm:t>
    </dgm:pt>
    <dgm:pt modelId="{EC8F904B-F0B2-4D53-BD1F-5358721EF1DF}" type="pres">
      <dgm:prSet presAssocID="{2A39AB5C-DFF1-4D0F-8DA5-D664F18C2CC6}" presName="vSp" presStyleCnt="0"/>
      <dgm:spPr/>
    </dgm:pt>
    <dgm:pt modelId="{EED095F3-3421-41FC-84B2-18E091D4B9B5}" type="pres">
      <dgm:prSet presAssocID="{7BA244D6-60B1-4440-ADA5-B0EA32B7C2E8}" presName="horFlow" presStyleCnt="0"/>
      <dgm:spPr/>
    </dgm:pt>
    <dgm:pt modelId="{3D7697D8-C7F4-4C84-9B21-FE445D5AC2EF}" type="pres">
      <dgm:prSet presAssocID="{7BA244D6-60B1-4440-ADA5-B0EA32B7C2E8}" presName="bigChev" presStyleLbl="node1" presStyleIdx="3" presStyleCnt="5" custScaleX="840045" custScaleY="265087" custLinFactNeighborX="-3690" custLinFactNeighborY="-5840"/>
      <dgm:spPr/>
      <dgm:t>
        <a:bodyPr/>
        <a:lstStyle/>
        <a:p>
          <a:endParaRPr lang="ru-RU"/>
        </a:p>
      </dgm:t>
    </dgm:pt>
    <dgm:pt modelId="{15A7EDCA-7FD5-49CB-AAC9-09E3974CDB50}" type="pres">
      <dgm:prSet presAssocID="{7BA244D6-60B1-4440-ADA5-B0EA32B7C2E8}" presName="vSp" presStyleCnt="0"/>
      <dgm:spPr/>
    </dgm:pt>
    <dgm:pt modelId="{52548515-6B16-4A75-A1B1-212D3AEFDAFB}" type="pres">
      <dgm:prSet presAssocID="{4E777A72-349D-4060-B4DF-47AD863855DC}" presName="horFlow" presStyleCnt="0"/>
      <dgm:spPr/>
    </dgm:pt>
    <dgm:pt modelId="{BB80D2F7-3D9B-490D-99AC-CB32D99195FA}" type="pres">
      <dgm:prSet presAssocID="{4E777A72-349D-4060-B4DF-47AD863855DC}" presName="bigChev" presStyleLbl="node1" presStyleIdx="4" presStyleCnt="5" custScaleX="826123" custScaleY="263207" custLinFactNeighborX="1985" custLinFactNeighborY="-27212"/>
      <dgm:spPr/>
      <dgm:t>
        <a:bodyPr/>
        <a:lstStyle/>
        <a:p>
          <a:endParaRPr lang="ru-RU"/>
        </a:p>
      </dgm:t>
    </dgm:pt>
  </dgm:ptLst>
  <dgm:cxnLst>
    <dgm:cxn modelId="{78036163-65A6-4B75-9667-ACF12A0E482F}" type="presOf" srcId="{CD3AEE96-9FD1-4408-8AC0-73D79003A74B}" destId="{56DE3369-EE74-4985-B9A7-116C694D0E43}" srcOrd="0" destOrd="0" presId="urn:microsoft.com/office/officeart/2005/8/layout/lProcess3"/>
    <dgm:cxn modelId="{3870A966-AF9C-4566-8671-69B48279B25D}" type="presOf" srcId="{2A39AB5C-DFF1-4D0F-8DA5-D664F18C2CC6}" destId="{3A3D208F-BA87-47CD-982C-43E312F611D7}" srcOrd="0" destOrd="0" presId="urn:microsoft.com/office/officeart/2005/8/layout/lProcess3"/>
    <dgm:cxn modelId="{84DBC009-7520-42D7-8AC4-19E51004B185}" type="presOf" srcId="{81B4193D-8DED-4294-A08C-0A47D565DA0C}" destId="{64AE8F1A-3C50-4E46-A821-C34A77C3701C}" srcOrd="0" destOrd="0" presId="urn:microsoft.com/office/officeart/2005/8/layout/lProcess3"/>
    <dgm:cxn modelId="{291997DC-7DE7-4460-909F-8E60E02CA8C2}" srcId="{81B4193D-8DED-4294-A08C-0A47D565DA0C}" destId="{4E777A72-349D-4060-B4DF-47AD863855DC}" srcOrd="4" destOrd="0" parTransId="{DEC28F62-3474-4839-8968-95CB36E19EC1}" sibTransId="{9D47F71B-FEC2-450C-9D70-C84710403287}"/>
    <dgm:cxn modelId="{890B2A28-1BFC-4EEA-B21D-0F3724C0911E}" type="presOf" srcId="{06CABF7C-5973-4EFC-BFAA-1F1B8E97E1F9}" destId="{4E727D5F-BCD4-43B6-862F-3E33041BEE2E}" srcOrd="0" destOrd="0" presId="urn:microsoft.com/office/officeart/2005/8/layout/lProcess3"/>
    <dgm:cxn modelId="{BD7A5D3D-A1A3-4110-8E70-31C343B188DE}" srcId="{81B4193D-8DED-4294-A08C-0A47D565DA0C}" destId="{06CABF7C-5973-4EFC-BFAA-1F1B8E97E1F9}" srcOrd="0" destOrd="0" parTransId="{9A23E8F0-73E1-472D-A446-E687474D2F9B}" sibTransId="{89AD2673-7761-48C3-9A0C-5E2C6286DA65}"/>
    <dgm:cxn modelId="{DC51415C-8801-4544-8C50-F6DA875DB8E9}" srcId="{81B4193D-8DED-4294-A08C-0A47D565DA0C}" destId="{7BA244D6-60B1-4440-ADA5-B0EA32B7C2E8}" srcOrd="3" destOrd="0" parTransId="{2150FA08-73D0-4F93-B314-2DC580697776}" sibTransId="{10F52DF2-0181-4F40-97BE-0DC807DCE956}"/>
    <dgm:cxn modelId="{3C24663D-C164-49F0-80C1-1842F4BB974B}" srcId="{81B4193D-8DED-4294-A08C-0A47D565DA0C}" destId="{2A39AB5C-DFF1-4D0F-8DA5-D664F18C2CC6}" srcOrd="2" destOrd="0" parTransId="{A308F649-2670-4C2E-8C9E-9D28EEDD8C10}" sibTransId="{7A271440-ABB2-4AD0-A8D5-69A31FA7ADF1}"/>
    <dgm:cxn modelId="{CF6B7259-A25E-4517-93F4-14D0683F1A24}" type="presOf" srcId="{7BA244D6-60B1-4440-ADA5-B0EA32B7C2E8}" destId="{3D7697D8-C7F4-4C84-9B21-FE445D5AC2EF}" srcOrd="0" destOrd="0" presId="urn:microsoft.com/office/officeart/2005/8/layout/lProcess3"/>
    <dgm:cxn modelId="{27DD2217-65DE-4425-AA4D-8681052BD438}" type="presOf" srcId="{4E777A72-349D-4060-B4DF-47AD863855DC}" destId="{BB80D2F7-3D9B-490D-99AC-CB32D99195FA}" srcOrd="0" destOrd="0" presId="urn:microsoft.com/office/officeart/2005/8/layout/lProcess3"/>
    <dgm:cxn modelId="{C5A59848-7981-4957-9CF0-2D251D8DCAE5}" srcId="{81B4193D-8DED-4294-A08C-0A47D565DA0C}" destId="{CD3AEE96-9FD1-4408-8AC0-73D79003A74B}" srcOrd="1" destOrd="0" parTransId="{1F239A1E-418D-4B30-9A90-70499906D1A4}" sibTransId="{A10A1EC2-1C0F-424D-A3A0-E89E428FB92A}"/>
    <dgm:cxn modelId="{A905651B-E4E2-4AF0-A5B0-7F940C71EF11}" type="presParOf" srcId="{64AE8F1A-3C50-4E46-A821-C34A77C3701C}" destId="{DD335361-E28F-496E-8708-3F633363F185}" srcOrd="0" destOrd="0" presId="urn:microsoft.com/office/officeart/2005/8/layout/lProcess3"/>
    <dgm:cxn modelId="{8865BFB4-B0C6-48A6-A0C0-A6FD8E099BF9}" type="presParOf" srcId="{DD335361-E28F-496E-8708-3F633363F185}" destId="{4E727D5F-BCD4-43B6-862F-3E33041BEE2E}" srcOrd="0" destOrd="0" presId="urn:microsoft.com/office/officeart/2005/8/layout/lProcess3"/>
    <dgm:cxn modelId="{0A6AAF1F-259F-49A0-95F8-BD0C7CAA8677}" type="presParOf" srcId="{64AE8F1A-3C50-4E46-A821-C34A77C3701C}" destId="{5121891A-C316-4C3F-94F2-F36D4D5456FC}" srcOrd="1" destOrd="0" presId="urn:microsoft.com/office/officeart/2005/8/layout/lProcess3"/>
    <dgm:cxn modelId="{B2AA6928-761E-4A46-A5D0-D425E5199DD9}" type="presParOf" srcId="{64AE8F1A-3C50-4E46-A821-C34A77C3701C}" destId="{515C7C1B-069B-4758-8454-F000C3C634B4}" srcOrd="2" destOrd="0" presId="urn:microsoft.com/office/officeart/2005/8/layout/lProcess3"/>
    <dgm:cxn modelId="{147DA31B-2268-4725-A213-491E36051B88}" type="presParOf" srcId="{515C7C1B-069B-4758-8454-F000C3C634B4}" destId="{56DE3369-EE74-4985-B9A7-116C694D0E43}" srcOrd="0" destOrd="0" presId="urn:microsoft.com/office/officeart/2005/8/layout/lProcess3"/>
    <dgm:cxn modelId="{3C6EDFFE-D707-4191-AEA0-191B0A0C40A9}" type="presParOf" srcId="{64AE8F1A-3C50-4E46-A821-C34A77C3701C}" destId="{D3547802-688F-4829-994F-996232FE29D2}" srcOrd="3" destOrd="0" presId="urn:microsoft.com/office/officeart/2005/8/layout/lProcess3"/>
    <dgm:cxn modelId="{E33DC6D5-489D-4B24-823C-F3FDB853C6F8}" type="presParOf" srcId="{64AE8F1A-3C50-4E46-A821-C34A77C3701C}" destId="{F940FEF5-241F-476D-9347-A87EA5A9D971}" srcOrd="4" destOrd="0" presId="urn:microsoft.com/office/officeart/2005/8/layout/lProcess3"/>
    <dgm:cxn modelId="{9E7DAFC7-FC21-4916-8919-A7C6BDBCB914}" type="presParOf" srcId="{F940FEF5-241F-476D-9347-A87EA5A9D971}" destId="{3A3D208F-BA87-47CD-982C-43E312F611D7}" srcOrd="0" destOrd="0" presId="urn:microsoft.com/office/officeart/2005/8/layout/lProcess3"/>
    <dgm:cxn modelId="{F6909B07-50C7-4F31-B8F0-C0897DC97FFA}" type="presParOf" srcId="{64AE8F1A-3C50-4E46-A821-C34A77C3701C}" destId="{EC8F904B-F0B2-4D53-BD1F-5358721EF1DF}" srcOrd="5" destOrd="0" presId="urn:microsoft.com/office/officeart/2005/8/layout/lProcess3"/>
    <dgm:cxn modelId="{21E41214-3E76-4515-A4E4-BC205B0900A1}" type="presParOf" srcId="{64AE8F1A-3C50-4E46-A821-C34A77C3701C}" destId="{EED095F3-3421-41FC-84B2-18E091D4B9B5}" srcOrd="6" destOrd="0" presId="urn:microsoft.com/office/officeart/2005/8/layout/lProcess3"/>
    <dgm:cxn modelId="{597D848E-B100-4C34-A6E6-9DD73C703A08}" type="presParOf" srcId="{EED095F3-3421-41FC-84B2-18E091D4B9B5}" destId="{3D7697D8-C7F4-4C84-9B21-FE445D5AC2EF}" srcOrd="0" destOrd="0" presId="urn:microsoft.com/office/officeart/2005/8/layout/lProcess3"/>
    <dgm:cxn modelId="{D153B490-84E4-40D4-9443-85EB6649F0F8}" type="presParOf" srcId="{64AE8F1A-3C50-4E46-A821-C34A77C3701C}" destId="{15A7EDCA-7FD5-49CB-AAC9-09E3974CDB50}" srcOrd="7" destOrd="0" presId="urn:microsoft.com/office/officeart/2005/8/layout/lProcess3"/>
    <dgm:cxn modelId="{1C34D902-5A5D-4928-9056-145CC809DE8E}" type="presParOf" srcId="{64AE8F1A-3C50-4E46-A821-C34A77C3701C}" destId="{52548515-6B16-4A75-A1B1-212D3AEFDAFB}" srcOrd="8" destOrd="0" presId="urn:microsoft.com/office/officeart/2005/8/layout/lProcess3"/>
    <dgm:cxn modelId="{8B6E5BE7-F3B6-456C-8F76-83810A8C46B4}" type="presParOf" srcId="{52548515-6B16-4A75-A1B1-212D3AEFDAFB}" destId="{BB80D2F7-3D9B-490D-99AC-CB32D99195FA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4193D-8DED-4294-A08C-0A47D565DA0C}" type="doc">
      <dgm:prSet loTypeId="urn:microsoft.com/office/officeart/2005/8/layout/lProcess3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987FD4B-9EAF-4362-8B7F-30DAE3850A8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5F9A021B-1862-434B-B161-3A49057381AF}" type="parTrans" cxnId="{B8321FCD-D77E-4265-A745-FD15955D64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F930B1-DB57-4ABE-9B33-992DEAD3589B}" type="sibTrans" cxnId="{B8321FCD-D77E-4265-A745-FD15955D64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D99ACE-1FE9-4533-AADA-EA914966A186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1753A1-6434-4ADB-A6B4-37B75FE57245}" type="parTrans" cxnId="{A30C66CD-99C5-4BAE-B0DB-BC53F3B2DE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D18F96-2DCF-4093-AC46-4A56708972EF}" type="sibTrans" cxnId="{A30C66CD-99C5-4BAE-B0DB-BC53F3B2DE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CA6663-BD04-424C-90AF-10DC4C3E7510}" type="pres">
      <dgm:prSet presAssocID="{81B4193D-8DED-4294-A08C-0A47D565DA0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068A19-C5BD-4405-BDD6-641EC2CD9E55}" type="pres">
      <dgm:prSet presAssocID="{C987FD4B-9EAF-4362-8B7F-30DAE3850A8F}" presName="horFlow" presStyleCnt="0"/>
      <dgm:spPr/>
      <dgm:t>
        <a:bodyPr/>
        <a:lstStyle/>
        <a:p>
          <a:endParaRPr lang="ru-RU"/>
        </a:p>
      </dgm:t>
    </dgm:pt>
    <dgm:pt modelId="{AE4AB5CB-9C1E-428C-A49C-8FC275F90DE0}" type="pres">
      <dgm:prSet presAssocID="{C987FD4B-9EAF-4362-8B7F-30DAE3850A8F}" presName="bigChev" presStyleLbl="node1" presStyleIdx="0" presStyleCnt="2" custScaleX="428372" custLinFactY="-12346" custLinFactNeighborX="-923" custLinFactNeighborY="-100000"/>
      <dgm:spPr/>
      <dgm:t>
        <a:bodyPr/>
        <a:lstStyle/>
        <a:p>
          <a:endParaRPr lang="ru-RU"/>
        </a:p>
      </dgm:t>
    </dgm:pt>
    <dgm:pt modelId="{124089FC-EE57-4915-9745-578BD72D1547}" type="pres">
      <dgm:prSet presAssocID="{C987FD4B-9EAF-4362-8B7F-30DAE3850A8F}" presName="vSp" presStyleCnt="0"/>
      <dgm:spPr/>
      <dgm:t>
        <a:bodyPr/>
        <a:lstStyle/>
        <a:p>
          <a:endParaRPr lang="ru-RU"/>
        </a:p>
      </dgm:t>
    </dgm:pt>
    <dgm:pt modelId="{67D00329-1C51-47AC-A714-612F502A0617}" type="pres">
      <dgm:prSet presAssocID="{68D99ACE-1FE9-4533-AADA-EA914966A186}" presName="horFlow" presStyleCnt="0"/>
      <dgm:spPr/>
      <dgm:t>
        <a:bodyPr/>
        <a:lstStyle/>
        <a:p>
          <a:endParaRPr lang="ru-RU"/>
        </a:p>
      </dgm:t>
    </dgm:pt>
    <dgm:pt modelId="{82F6237F-65DB-4C11-A343-89890E329581}" type="pres">
      <dgm:prSet presAssocID="{68D99ACE-1FE9-4533-AADA-EA914966A186}" presName="bigChev" presStyleLbl="node1" presStyleIdx="1" presStyleCnt="2" custScaleX="428372" custLinFactY="-16649" custLinFactNeighborX="-923" custLinFactNeighborY="-100000"/>
      <dgm:spPr/>
      <dgm:t>
        <a:bodyPr/>
        <a:lstStyle/>
        <a:p>
          <a:endParaRPr lang="ru-RU"/>
        </a:p>
      </dgm:t>
    </dgm:pt>
  </dgm:ptLst>
  <dgm:cxnLst>
    <dgm:cxn modelId="{BBAE7536-9472-4D31-B7FA-9A66C27D2346}" type="presOf" srcId="{81B4193D-8DED-4294-A08C-0A47D565DA0C}" destId="{3BCA6663-BD04-424C-90AF-10DC4C3E7510}" srcOrd="0" destOrd="0" presId="urn:microsoft.com/office/officeart/2005/8/layout/lProcess3"/>
    <dgm:cxn modelId="{A30C66CD-99C5-4BAE-B0DB-BC53F3B2DE4E}" srcId="{81B4193D-8DED-4294-A08C-0A47D565DA0C}" destId="{68D99ACE-1FE9-4533-AADA-EA914966A186}" srcOrd="1" destOrd="0" parTransId="{BD1753A1-6434-4ADB-A6B4-37B75FE57245}" sibTransId="{F1D18F96-2DCF-4093-AC46-4A56708972EF}"/>
    <dgm:cxn modelId="{B8321FCD-D77E-4265-A745-FD15955D64C0}" srcId="{81B4193D-8DED-4294-A08C-0A47D565DA0C}" destId="{C987FD4B-9EAF-4362-8B7F-30DAE3850A8F}" srcOrd="0" destOrd="0" parTransId="{5F9A021B-1862-434B-B161-3A49057381AF}" sibTransId="{72F930B1-DB57-4ABE-9B33-992DEAD3589B}"/>
    <dgm:cxn modelId="{D8E7AC8F-10FD-4238-B364-E2F7A31EE214}" type="presOf" srcId="{68D99ACE-1FE9-4533-AADA-EA914966A186}" destId="{82F6237F-65DB-4C11-A343-89890E329581}" srcOrd="0" destOrd="0" presId="urn:microsoft.com/office/officeart/2005/8/layout/lProcess3"/>
    <dgm:cxn modelId="{A7CEBB43-5B39-4434-87C7-15E18235AC9F}" type="presOf" srcId="{C987FD4B-9EAF-4362-8B7F-30DAE3850A8F}" destId="{AE4AB5CB-9C1E-428C-A49C-8FC275F90DE0}" srcOrd="0" destOrd="0" presId="urn:microsoft.com/office/officeart/2005/8/layout/lProcess3"/>
    <dgm:cxn modelId="{885E42AD-F289-4F5E-AFAD-E55BE8262805}" type="presParOf" srcId="{3BCA6663-BD04-424C-90AF-10DC4C3E7510}" destId="{3A068A19-C5BD-4405-BDD6-641EC2CD9E55}" srcOrd="0" destOrd="0" presId="urn:microsoft.com/office/officeart/2005/8/layout/lProcess3"/>
    <dgm:cxn modelId="{C4B026BA-BE17-477C-9364-3F3C7CE75FE0}" type="presParOf" srcId="{3A068A19-C5BD-4405-BDD6-641EC2CD9E55}" destId="{AE4AB5CB-9C1E-428C-A49C-8FC275F90DE0}" srcOrd="0" destOrd="0" presId="urn:microsoft.com/office/officeart/2005/8/layout/lProcess3"/>
    <dgm:cxn modelId="{60DCC44F-AFEA-428A-924D-7447E5F35FF1}" type="presParOf" srcId="{3BCA6663-BD04-424C-90AF-10DC4C3E7510}" destId="{124089FC-EE57-4915-9745-578BD72D1547}" srcOrd="1" destOrd="0" presId="urn:microsoft.com/office/officeart/2005/8/layout/lProcess3"/>
    <dgm:cxn modelId="{D7CFB2EA-18AA-42A5-9219-B995CDDACAB5}" type="presParOf" srcId="{3BCA6663-BD04-424C-90AF-10DC4C3E7510}" destId="{67D00329-1C51-47AC-A714-612F502A0617}" srcOrd="2" destOrd="0" presId="urn:microsoft.com/office/officeart/2005/8/layout/lProcess3"/>
    <dgm:cxn modelId="{DB7591D3-3619-4894-BAA5-782F29B54552}" type="presParOf" srcId="{67D00329-1C51-47AC-A714-612F502A0617}" destId="{82F6237F-65DB-4C11-A343-89890E329581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8D62B-49D1-4E95-8BE9-4ED0C735FE7C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A00A52-1BAE-4E6A-8B5B-42747813BCC0}">
      <dgm:prSet phldrT="[Текст]"/>
      <dgm:spPr/>
      <dgm:t>
        <a:bodyPr/>
        <a:lstStyle/>
        <a:p>
          <a:endParaRPr lang="ru-RU" b="1" dirty="0"/>
        </a:p>
      </dgm:t>
    </dgm:pt>
    <dgm:pt modelId="{7CB01296-DEEA-4896-9296-C067C12E82E3}" type="parTrans" cxnId="{D608DDAB-C30B-455D-94CD-01B1DFA10E7A}">
      <dgm:prSet/>
      <dgm:spPr/>
      <dgm:t>
        <a:bodyPr/>
        <a:lstStyle/>
        <a:p>
          <a:endParaRPr lang="ru-RU" b="1"/>
        </a:p>
      </dgm:t>
    </dgm:pt>
    <dgm:pt modelId="{EEF04CB5-7650-4DA5-BDAB-AE1D779F5BCD}" type="sibTrans" cxnId="{D608DDAB-C30B-455D-94CD-01B1DFA10E7A}">
      <dgm:prSet/>
      <dgm:spPr/>
      <dgm:t>
        <a:bodyPr/>
        <a:lstStyle/>
        <a:p>
          <a:endParaRPr lang="ru-RU" b="1"/>
        </a:p>
      </dgm:t>
    </dgm:pt>
    <dgm:pt modelId="{38289C8C-2E7F-4C4D-A02B-E9C78D3EDE41}">
      <dgm:prSet phldrT="[Текст]" custT="1"/>
      <dgm:spPr/>
      <dgm:t>
        <a:bodyPr/>
        <a:lstStyle/>
        <a:p>
          <a:r>
            <a:rPr lang="ru-RU" sz="3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Основной (май-июль)</a:t>
          </a:r>
          <a:endParaRPr lang="ru-RU" sz="3400" b="1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A2E958A1-ADED-49D7-BA88-5333122ACBCD}" type="parTrans" cxnId="{5C466CDC-3113-4362-8EE4-95D8826E30F8}">
      <dgm:prSet/>
      <dgm:spPr/>
      <dgm:t>
        <a:bodyPr/>
        <a:lstStyle/>
        <a:p>
          <a:endParaRPr lang="ru-RU" b="1"/>
        </a:p>
      </dgm:t>
    </dgm:pt>
    <dgm:pt modelId="{7CECC2A3-EE85-432C-8291-33CC3FCB196D}" type="sibTrans" cxnId="{5C466CDC-3113-4362-8EE4-95D8826E30F8}">
      <dgm:prSet/>
      <dgm:spPr/>
      <dgm:t>
        <a:bodyPr/>
        <a:lstStyle/>
        <a:p>
          <a:endParaRPr lang="ru-RU" b="1"/>
        </a:p>
      </dgm:t>
    </dgm:pt>
    <dgm:pt modelId="{C79159AE-164E-46E0-8C1E-B6866B84662A}">
      <dgm:prSet phldrT="[Текст]"/>
      <dgm:spPr/>
      <dgm:t>
        <a:bodyPr/>
        <a:lstStyle/>
        <a:p>
          <a:endParaRPr lang="ru-RU" b="1" dirty="0"/>
        </a:p>
      </dgm:t>
    </dgm:pt>
    <dgm:pt modelId="{9216300E-4256-4988-BFAE-987D1F7A0483}" type="parTrans" cxnId="{0381AE80-B456-4300-AFE0-2408373E0F11}">
      <dgm:prSet/>
      <dgm:spPr/>
      <dgm:t>
        <a:bodyPr/>
        <a:lstStyle/>
        <a:p>
          <a:endParaRPr lang="ru-RU" b="1"/>
        </a:p>
      </dgm:t>
    </dgm:pt>
    <dgm:pt modelId="{3C69EA34-A99D-44C9-88C5-A824BA6E268E}" type="sibTrans" cxnId="{0381AE80-B456-4300-AFE0-2408373E0F11}">
      <dgm:prSet/>
      <dgm:spPr/>
      <dgm:t>
        <a:bodyPr/>
        <a:lstStyle/>
        <a:p>
          <a:endParaRPr lang="ru-RU" b="1"/>
        </a:p>
      </dgm:t>
    </dgm:pt>
    <dgm:pt modelId="{3486CD68-D1C4-428E-90AB-E22FEE183D67}">
      <dgm:prSet phldrT="[Текст]" custT="1"/>
      <dgm:spPr/>
      <dgm:t>
        <a:bodyPr/>
        <a:lstStyle/>
        <a:p>
          <a:r>
            <a:rPr lang="ru-RU" sz="3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Досрочный (март-апрель)</a:t>
          </a:r>
          <a:endParaRPr lang="ru-RU" sz="3400" b="1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9E0FE969-62A6-421C-AF1D-B1AEF46FCD05}" type="parTrans" cxnId="{E365B479-699F-471A-A7A8-BD1402E9A9C5}">
      <dgm:prSet/>
      <dgm:spPr/>
      <dgm:t>
        <a:bodyPr/>
        <a:lstStyle/>
        <a:p>
          <a:endParaRPr lang="ru-RU" b="1"/>
        </a:p>
      </dgm:t>
    </dgm:pt>
    <dgm:pt modelId="{1BA0D21C-2980-4B1C-87A4-735FE91660A0}" type="sibTrans" cxnId="{E365B479-699F-471A-A7A8-BD1402E9A9C5}">
      <dgm:prSet/>
      <dgm:spPr/>
      <dgm:t>
        <a:bodyPr/>
        <a:lstStyle/>
        <a:p>
          <a:endParaRPr lang="ru-RU" b="1"/>
        </a:p>
      </dgm:t>
    </dgm:pt>
    <dgm:pt modelId="{D4B45A72-A8E9-483F-A28D-7A3104FBFFA3}">
      <dgm:prSet phldrT="[Текст]"/>
      <dgm:spPr/>
      <dgm:t>
        <a:bodyPr/>
        <a:lstStyle/>
        <a:p>
          <a:endParaRPr lang="ru-RU" b="1" dirty="0"/>
        </a:p>
      </dgm:t>
    </dgm:pt>
    <dgm:pt modelId="{70E98359-D3C5-436F-A2D8-2112EE095C72}" type="parTrans" cxnId="{83A882DC-B3B0-4AE3-8E97-00D80220410F}">
      <dgm:prSet/>
      <dgm:spPr/>
      <dgm:t>
        <a:bodyPr/>
        <a:lstStyle/>
        <a:p>
          <a:endParaRPr lang="ru-RU"/>
        </a:p>
      </dgm:t>
    </dgm:pt>
    <dgm:pt modelId="{DD42ADFF-103B-4CD7-81AA-0BDD66EDE202}" type="sibTrans" cxnId="{83A882DC-B3B0-4AE3-8E97-00D80220410F}">
      <dgm:prSet/>
      <dgm:spPr/>
      <dgm:t>
        <a:bodyPr/>
        <a:lstStyle/>
        <a:p>
          <a:endParaRPr lang="ru-RU"/>
        </a:p>
      </dgm:t>
    </dgm:pt>
    <dgm:pt modelId="{77C39E4B-3010-4114-AE8A-FF2506056868}">
      <dgm:prSet phldrT="[Текст]" custT="1"/>
      <dgm:spPr/>
      <dgm:t>
        <a:bodyPr/>
        <a:lstStyle/>
        <a:p>
          <a:r>
            <a:rPr lang="ru-RU" sz="3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Дополнительный (сентябрь)</a:t>
          </a:r>
          <a:endParaRPr lang="ru-RU" sz="3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32D45739-DFC6-4C37-91EB-5BCD0F3DB37C}" type="parTrans" cxnId="{7953EFCB-1358-4238-A960-F795779F2A8F}">
      <dgm:prSet/>
      <dgm:spPr/>
      <dgm:t>
        <a:bodyPr/>
        <a:lstStyle/>
        <a:p>
          <a:endParaRPr lang="ru-RU"/>
        </a:p>
      </dgm:t>
    </dgm:pt>
    <dgm:pt modelId="{C74179E4-06C1-45A8-8C74-DF87D5D0221F}" type="sibTrans" cxnId="{7953EFCB-1358-4238-A960-F795779F2A8F}">
      <dgm:prSet/>
      <dgm:spPr/>
      <dgm:t>
        <a:bodyPr/>
        <a:lstStyle/>
        <a:p>
          <a:endParaRPr lang="ru-RU"/>
        </a:p>
      </dgm:t>
    </dgm:pt>
    <dgm:pt modelId="{CF17679A-0D02-4596-BAA4-DCF727B7E00F}" type="pres">
      <dgm:prSet presAssocID="{1B18D62B-49D1-4E95-8BE9-4ED0C735FE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555FA0-A0CB-462B-9E67-C7A5EF6E8725}" type="pres">
      <dgm:prSet presAssocID="{C79159AE-164E-46E0-8C1E-B6866B84662A}" presName="composite" presStyleCnt="0"/>
      <dgm:spPr/>
    </dgm:pt>
    <dgm:pt modelId="{84966EDD-6A82-4A21-A5EA-84C3E18BC4B0}" type="pres">
      <dgm:prSet presAssocID="{C79159AE-164E-46E0-8C1E-B6866B8466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4FE08-EED5-41B8-863B-69CB7AB62AB8}" type="pres">
      <dgm:prSet presAssocID="{C79159AE-164E-46E0-8C1E-B6866B8466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87F28-3187-45D8-A8C9-B34358ED9F00}" type="pres">
      <dgm:prSet presAssocID="{3C69EA34-A99D-44C9-88C5-A824BA6E268E}" presName="sp" presStyleCnt="0"/>
      <dgm:spPr/>
    </dgm:pt>
    <dgm:pt modelId="{86BF6423-9F62-499D-9642-FD99A2AD1158}" type="pres">
      <dgm:prSet presAssocID="{62A00A52-1BAE-4E6A-8B5B-42747813BCC0}" presName="composite" presStyleCnt="0"/>
      <dgm:spPr/>
    </dgm:pt>
    <dgm:pt modelId="{68DA19D2-15A0-4D4E-955E-267288EF289F}" type="pres">
      <dgm:prSet presAssocID="{62A00A52-1BAE-4E6A-8B5B-42747813BCC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2535A-0BBF-46BD-9E20-8526049CF343}" type="pres">
      <dgm:prSet presAssocID="{62A00A52-1BAE-4E6A-8B5B-42747813BCC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6D83D-E120-40EC-AF75-A8CB9722ED4F}" type="pres">
      <dgm:prSet presAssocID="{EEF04CB5-7650-4DA5-BDAB-AE1D779F5BCD}" presName="sp" presStyleCnt="0"/>
      <dgm:spPr/>
    </dgm:pt>
    <dgm:pt modelId="{4311214E-CF4A-402A-8704-CF6A9FE6BCE6}" type="pres">
      <dgm:prSet presAssocID="{D4B45A72-A8E9-483F-A28D-7A3104FBFFA3}" presName="composite" presStyleCnt="0"/>
      <dgm:spPr/>
    </dgm:pt>
    <dgm:pt modelId="{A0D71CD4-4596-4FA9-8C50-E2AD921CE354}" type="pres">
      <dgm:prSet presAssocID="{D4B45A72-A8E9-483F-A28D-7A3104FBFF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7068D-D3AB-4133-99A5-85D72C58BB6A}" type="pres">
      <dgm:prSet presAssocID="{D4B45A72-A8E9-483F-A28D-7A3104FBFF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66CDC-3113-4362-8EE4-95D8826E30F8}" srcId="{62A00A52-1BAE-4E6A-8B5B-42747813BCC0}" destId="{38289C8C-2E7F-4C4D-A02B-E9C78D3EDE41}" srcOrd="0" destOrd="0" parTransId="{A2E958A1-ADED-49D7-BA88-5333122ACBCD}" sibTransId="{7CECC2A3-EE85-432C-8291-33CC3FCB196D}"/>
    <dgm:cxn modelId="{83A882DC-B3B0-4AE3-8E97-00D80220410F}" srcId="{1B18D62B-49D1-4E95-8BE9-4ED0C735FE7C}" destId="{D4B45A72-A8E9-483F-A28D-7A3104FBFFA3}" srcOrd="2" destOrd="0" parTransId="{70E98359-D3C5-436F-A2D8-2112EE095C72}" sibTransId="{DD42ADFF-103B-4CD7-81AA-0BDD66EDE202}"/>
    <dgm:cxn modelId="{0381AE80-B456-4300-AFE0-2408373E0F11}" srcId="{1B18D62B-49D1-4E95-8BE9-4ED0C735FE7C}" destId="{C79159AE-164E-46E0-8C1E-B6866B84662A}" srcOrd="0" destOrd="0" parTransId="{9216300E-4256-4988-BFAE-987D1F7A0483}" sibTransId="{3C69EA34-A99D-44C9-88C5-A824BA6E268E}"/>
    <dgm:cxn modelId="{49BF2953-7522-4EB1-B874-9107F7B5E64B}" type="presOf" srcId="{62A00A52-1BAE-4E6A-8B5B-42747813BCC0}" destId="{68DA19D2-15A0-4D4E-955E-267288EF289F}" srcOrd="0" destOrd="0" presId="urn:microsoft.com/office/officeart/2005/8/layout/chevron2"/>
    <dgm:cxn modelId="{483C9A1F-16AE-4E49-8595-F5013391F6BC}" type="presOf" srcId="{1B18D62B-49D1-4E95-8BE9-4ED0C735FE7C}" destId="{CF17679A-0D02-4596-BAA4-DCF727B7E00F}" srcOrd="0" destOrd="0" presId="urn:microsoft.com/office/officeart/2005/8/layout/chevron2"/>
    <dgm:cxn modelId="{289349AC-A866-406A-B153-9AE1D39D6BAA}" type="presOf" srcId="{38289C8C-2E7F-4C4D-A02B-E9C78D3EDE41}" destId="{FDB2535A-0BBF-46BD-9E20-8526049CF343}" srcOrd="0" destOrd="0" presId="urn:microsoft.com/office/officeart/2005/8/layout/chevron2"/>
    <dgm:cxn modelId="{B665CAE6-22C8-4607-A101-AB70E7DC186D}" type="presOf" srcId="{C79159AE-164E-46E0-8C1E-B6866B84662A}" destId="{84966EDD-6A82-4A21-A5EA-84C3E18BC4B0}" srcOrd="0" destOrd="0" presId="urn:microsoft.com/office/officeart/2005/8/layout/chevron2"/>
    <dgm:cxn modelId="{7953EFCB-1358-4238-A960-F795779F2A8F}" srcId="{D4B45A72-A8E9-483F-A28D-7A3104FBFFA3}" destId="{77C39E4B-3010-4114-AE8A-FF2506056868}" srcOrd="0" destOrd="0" parTransId="{32D45739-DFC6-4C37-91EB-5BCD0F3DB37C}" sibTransId="{C74179E4-06C1-45A8-8C74-DF87D5D0221F}"/>
    <dgm:cxn modelId="{E533BF88-50B6-4DCD-BDB4-0B4D29C60D72}" type="presOf" srcId="{77C39E4B-3010-4114-AE8A-FF2506056868}" destId="{5F97068D-D3AB-4133-99A5-85D72C58BB6A}" srcOrd="0" destOrd="0" presId="urn:microsoft.com/office/officeart/2005/8/layout/chevron2"/>
    <dgm:cxn modelId="{D608DDAB-C30B-455D-94CD-01B1DFA10E7A}" srcId="{1B18D62B-49D1-4E95-8BE9-4ED0C735FE7C}" destId="{62A00A52-1BAE-4E6A-8B5B-42747813BCC0}" srcOrd="1" destOrd="0" parTransId="{7CB01296-DEEA-4896-9296-C067C12E82E3}" sibTransId="{EEF04CB5-7650-4DA5-BDAB-AE1D779F5BCD}"/>
    <dgm:cxn modelId="{CEF275F9-B674-432D-8169-E65D382314FC}" type="presOf" srcId="{D4B45A72-A8E9-483F-A28D-7A3104FBFFA3}" destId="{A0D71CD4-4596-4FA9-8C50-E2AD921CE354}" srcOrd="0" destOrd="0" presId="urn:microsoft.com/office/officeart/2005/8/layout/chevron2"/>
    <dgm:cxn modelId="{F248EED7-BDC5-4993-B31F-1CBC93A1757C}" type="presOf" srcId="{3486CD68-D1C4-428E-90AB-E22FEE183D67}" destId="{59B4FE08-EED5-41B8-863B-69CB7AB62AB8}" srcOrd="0" destOrd="0" presId="urn:microsoft.com/office/officeart/2005/8/layout/chevron2"/>
    <dgm:cxn modelId="{E365B479-699F-471A-A7A8-BD1402E9A9C5}" srcId="{C79159AE-164E-46E0-8C1E-B6866B84662A}" destId="{3486CD68-D1C4-428E-90AB-E22FEE183D67}" srcOrd="0" destOrd="0" parTransId="{9E0FE969-62A6-421C-AF1D-B1AEF46FCD05}" sibTransId="{1BA0D21C-2980-4B1C-87A4-735FE91660A0}"/>
    <dgm:cxn modelId="{C28BCE40-302B-4EC8-9263-B5FD43F03A72}" type="presParOf" srcId="{CF17679A-0D02-4596-BAA4-DCF727B7E00F}" destId="{75555FA0-A0CB-462B-9E67-C7A5EF6E8725}" srcOrd="0" destOrd="0" presId="urn:microsoft.com/office/officeart/2005/8/layout/chevron2"/>
    <dgm:cxn modelId="{F525DB5F-3279-40AE-83B7-DA37301571E0}" type="presParOf" srcId="{75555FA0-A0CB-462B-9E67-C7A5EF6E8725}" destId="{84966EDD-6A82-4A21-A5EA-84C3E18BC4B0}" srcOrd="0" destOrd="0" presId="urn:microsoft.com/office/officeart/2005/8/layout/chevron2"/>
    <dgm:cxn modelId="{C58E587D-7BF8-44FF-9B0E-14191C2C6F4D}" type="presParOf" srcId="{75555FA0-A0CB-462B-9E67-C7A5EF6E8725}" destId="{59B4FE08-EED5-41B8-863B-69CB7AB62AB8}" srcOrd="1" destOrd="0" presId="urn:microsoft.com/office/officeart/2005/8/layout/chevron2"/>
    <dgm:cxn modelId="{2215784A-35A1-42CC-A202-1ECE6726ECA8}" type="presParOf" srcId="{CF17679A-0D02-4596-BAA4-DCF727B7E00F}" destId="{18387F28-3187-45D8-A8C9-B34358ED9F00}" srcOrd="1" destOrd="0" presId="urn:microsoft.com/office/officeart/2005/8/layout/chevron2"/>
    <dgm:cxn modelId="{0D17147A-8D20-4010-A290-18249FB61848}" type="presParOf" srcId="{CF17679A-0D02-4596-BAA4-DCF727B7E00F}" destId="{86BF6423-9F62-499D-9642-FD99A2AD1158}" srcOrd="2" destOrd="0" presId="urn:microsoft.com/office/officeart/2005/8/layout/chevron2"/>
    <dgm:cxn modelId="{86185595-6BE5-4832-8D01-1C45713F9324}" type="presParOf" srcId="{86BF6423-9F62-499D-9642-FD99A2AD1158}" destId="{68DA19D2-15A0-4D4E-955E-267288EF289F}" srcOrd="0" destOrd="0" presId="urn:microsoft.com/office/officeart/2005/8/layout/chevron2"/>
    <dgm:cxn modelId="{969FD1A4-CA07-4DDE-A97F-7B34E21A2FE6}" type="presParOf" srcId="{86BF6423-9F62-499D-9642-FD99A2AD1158}" destId="{FDB2535A-0BBF-46BD-9E20-8526049CF343}" srcOrd="1" destOrd="0" presId="urn:microsoft.com/office/officeart/2005/8/layout/chevron2"/>
    <dgm:cxn modelId="{D1D7418A-B4BD-4040-BCEA-77A5407B98E0}" type="presParOf" srcId="{CF17679A-0D02-4596-BAA4-DCF727B7E00F}" destId="{7376D83D-E120-40EC-AF75-A8CB9722ED4F}" srcOrd="3" destOrd="0" presId="urn:microsoft.com/office/officeart/2005/8/layout/chevron2"/>
    <dgm:cxn modelId="{8F3CE94D-085C-4C92-8455-DAFE3AD44E2E}" type="presParOf" srcId="{CF17679A-0D02-4596-BAA4-DCF727B7E00F}" destId="{4311214E-CF4A-402A-8704-CF6A9FE6BCE6}" srcOrd="4" destOrd="0" presId="urn:microsoft.com/office/officeart/2005/8/layout/chevron2"/>
    <dgm:cxn modelId="{36014687-C5BF-4119-B667-EA571FF76505}" type="presParOf" srcId="{4311214E-CF4A-402A-8704-CF6A9FE6BCE6}" destId="{A0D71CD4-4596-4FA9-8C50-E2AD921CE354}" srcOrd="0" destOrd="0" presId="urn:microsoft.com/office/officeart/2005/8/layout/chevron2"/>
    <dgm:cxn modelId="{9BE4621C-88AA-4F87-8D55-0701EA172CEC}" type="presParOf" srcId="{4311214E-CF4A-402A-8704-CF6A9FE6BCE6}" destId="{5F97068D-D3AB-4133-99A5-85D72C58BB6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072E1-AEF2-4864-A537-BB35F7EF829B}" type="doc">
      <dgm:prSet loTypeId="urn:microsoft.com/office/officeart/2005/8/layout/hList7#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3EE14C1-704D-408D-843F-E204E516AD29}">
      <dgm:prSet/>
      <dgm:spPr/>
      <dgm:t>
        <a:bodyPr/>
        <a:lstStyle/>
        <a:p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выбор</a:t>
          </a:r>
          <a:r>
            <a:rPr lang="ru-RU" b="0" i="0" u="none" spc="-3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учебных</a:t>
          </a:r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 предметов</a:t>
          </a:r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endParaRPr lang="ru-RU" b="0" i="0" u="none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57730B-0D1D-4C9E-A104-A8E2EEA30023}" type="parTrans" cxnId="{2C4F49BE-1665-4169-B23D-AE8762152F53}">
      <dgm:prSet/>
      <dgm:spPr/>
      <dgm:t>
        <a:bodyPr/>
        <a:lstStyle/>
        <a:p>
          <a:endParaRPr lang="ru-RU"/>
        </a:p>
      </dgm:t>
    </dgm:pt>
    <dgm:pt modelId="{B2DE88A7-2F74-47AB-AC9E-EBCE3D6EF8DA}" type="sibTrans" cxnId="{2C4F49BE-1665-4169-B23D-AE8762152F53}">
      <dgm:prSet/>
      <dgm:spPr/>
      <dgm:t>
        <a:bodyPr/>
        <a:lstStyle/>
        <a:p>
          <a:endParaRPr lang="ru-RU"/>
        </a:p>
      </dgm:t>
    </dgm:pt>
    <dgm:pt modelId="{84634E86-8CFF-4706-AB46-5F0AE254AA96}">
      <dgm:prSet/>
      <dgm:spPr/>
      <dgm:t>
        <a:bodyPr/>
        <a:lstStyle/>
        <a:p>
          <a:r>
            <a:rPr lang="ru-RU" b="0" i="0" u="none" spc="-2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уровень</a:t>
          </a:r>
          <a:r>
            <a:rPr lang="ru-RU" b="0" i="0" u="none" spc="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ЕГЭ</a:t>
          </a:r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</a:t>
          </a:r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математике</a:t>
          </a:r>
          <a:r>
            <a:rPr lang="ru-RU" b="0" i="0" u="none" spc="6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(базовый</a:t>
          </a:r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или </a:t>
          </a:r>
          <a:r>
            <a:rPr lang="ru-RU" b="0" i="0" u="none" spc="-76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профильный)</a:t>
          </a:r>
          <a:endParaRPr lang="ru-RU" b="0" i="0" u="none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BB476C-61EB-4E4B-B1CC-7296636A098F}" type="parTrans" cxnId="{4539C4B8-1B21-4F7A-B021-E8AEFFA2AF9D}">
      <dgm:prSet/>
      <dgm:spPr/>
      <dgm:t>
        <a:bodyPr/>
        <a:lstStyle/>
        <a:p>
          <a:endParaRPr lang="ru-RU"/>
        </a:p>
      </dgm:t>
    </dgm:pt>
    <dgm:pt modelId="{DA63C80A-D08C-4D17-A0A6-2D67CEBEEF6D}" type="sibTrans" cxnId="{4539C4B8-1B21-4F7A-B021-E8AEFFA2AF9D}">
      <dgm:prSet/>
      <dgm:spPr/>
      <dgm:t>
        <a:bodyPr/>
        <a:lstStyle/>
        <a:p>
          <a:endParaRPr lang="ru-RU"/>
        </a:p>
      </dgm:t>
    </dgm:pt>
    <dgm:pt modelId="{403CEECD-F107-4150-9803-6B2CC97EC8F6}" type="pres">
      <dgm:prSet presAssocID="{989072E1-AEF2-4864-A537-BB35F7EF82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A05DF0-E3A3-4527-BA85-2D8A20578A5D}" type="pres">
      <dgm:prSet presAssocID="{989072E1-AEF2-4864-A537-BB35F7EF829B}" presName="fgShape" presStyleLbl="fgShp" presStyleIdx="0" presStyleCnt="1" custLinFactNeighborX="0" custLinFactNeighborY="-4237"/>
      <dgm:spPr/>
    </dgm:pt>
    <dgm:pt modelId="{ABF886B9-79F4-48C5-8E38-EF2A421DEEB7}" type="pres">
      <dgm:prSet presAssocID="{989072E1-AEF2-4864-A537-BB35F7EF829B}" presName="linComp" presStyleCnt="0"/>
      <dgm:spPr/>
    </dgm:pt>
    <dgm:pt modelId="{7C0AA95E-F9D5-46CB-8AC4-ABF5503FF6CF}" type="pres">
      <dgm:prSet presAssocID="{84634E86-8CFF-4706-AB46-5F0AE254AA96}" presName="compNode" presStyleCnt="0"/>
      <dgm:spPr/>
    </dgm:pt>
    <dgm:pt modelId="{A854A0D9-2C87-4935-867C-6017DEEBAA5E}" type="pres">
      <dgm:prSet presAssocID="{84634E86-8CFF-4706-AB46-5F0AE254AA96}" presName="bkgdShape" presStyleLbl="node1" presStyleIdx="0" presStyleCnt="2"/>
      <dgm:spPr/>
      <dgm:t>
        <a:bodyPr/>
        <a:lstStyle/>
        <a:p>
          <a:endParaRPr lang="ru-RU"/>
        </a:p>
      </dgm:t>
    </dgm:pt>
    <dgm:pt modelId="{135EF6CD-5627-4D43-BBE5-A8F5A7EA4AA8}" type="pres">
      <dgm:prSet presAssocID="{84634E86-8CFF-4706-AB46-5F0AE254AA9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F009-6E6F-41CD-B2B3-9BBFD28B6E4D}" type="pres">
      <dgm:prSet presAssocID="{84634E86-8CFF-4706-AB46-5F0AE254AA96}" presName="invisiNode" presStyleLbl="node1" presStyleIdx="0" presStyleCnt="2"/>
      <dgm:spPr/>
    </dgm:pt>
    <dgm:pt modelId="{DD08D2E8-1B29-4E43-8C62-214A60FE4547}" type="pres">
      <dgm:prSet presAssocID="{84634E86-8CFF-4706-AB46-5F0AE254AA96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4491CF-3164-4B75-82F9-F92C3242EF9C}" type="pres">
      <dgm:prSet presAssocID="{DA63C80A-D08C-4D17-A0A6-2D67CEBEEF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C3CB0E-691E-4368-BD6A-258694997874}" type="pres">
      <dgm:prSet presAssocID="{B3EE14C1-704D-408D-843F-E204E516AD29}" presName="compNode" presStyleCnt="0"/>
      <dgm:spPr/>
    </dgm:pt>
    <dgm:pt modelId="{4CF22D95-6354-4DDB-9B71-32E27A611F55}" type="pres">
      <dgm:prSet presAssocID="{B3EE14C1-704D-408D-843F-E204E516AD29}" presName="bkgdShape" presStyleLbl="node1" presStyleIdx="1" presStyleCnt="2"/>
      <dgm:spPr/>
      <dgm:t>
        <a:bodyPr/>
        <a:lstStyle/>
        <a:p>
          <a:endParaRPr lang="ru-RU"/>
        </a:p>
      </dgm:t>
    </dgm:pt>
    <dgm:pt modelId="{01D655D1-FFF7-4597-8A8A-D8C2BDA4877F}" type="pres">
      <dgm:prSet presAssocID="{B3EE14C1-704D-408D-843F-E204E516AD2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A3B69-8143-4C8F-AAB1-1BE5F0D4E06D}" type="pres">
      <dgm:prSet presAssocID="{B3EE14C1-704D-408D-843F-E204E516AD29}" presName="invisiNode" presStyleLbl="node1" presStyleIdx="1" presStyleCnt="2"/>
      <dgm:spPr/>
    </dgm:pt>
    <dgm:pt modelId="{CFF0B683-B204-4A53-BD34-A32F54E9266E}" type="pres">
      <dgm:prSet presAssocID="{B3EE14C1-704D-408D-843F-E204E516AD29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F67D5DB-C936-4621-9828-09B529444D1D}" type="presOf" srcId="{B3EE14C1-704D-408D-843F-E204E516AD29}" destId="{4CF22D95-6354-4DDB-9B71-32E27A611F55}" srcOrd="0" destOrd="0" presId="urn:microsoft.com/office/officeart/2005/8/layout/hList7#1"/>
    <dgm:cxn modelId="{93E83168-7148-455D-B5B7-8AE8A3C5A564}" type="presOf" srcId="{DA63C80A-D08C-4D17-A0A6-2D67CEBEEF6D}" destId="{874491CF-3164-4B75-82F9-F92C3242EF9C}" srcOrd="0" destOrd="0" presId="urn:microsoft.com/office/officeart/2005/8/layout/hList7#1"/>
    <dgm:cxn modelId="{2C4F49BE-1665-4169-B23D-AE8762152F53}" srcId="{989072E1-AEF2-4864-A537-BB35F7EF829B}" destId="{B3EE14C1-704D-408D-843F-E204E516AD29}" srcOrd="1" destOrd="0" parTransId="{A157730B-0D1D-4C9E-A104-A8E2EEA30023}" sibTransId="{B2DE88A7-2F74-47AB-AC9E-EBCE3D6EF8DA}"/>
    <dgm:cxn modelId="{4066F917-1DED-4645-BA7D-7BB32FF5DC59}" type="presOf" srcId="{B3EE14C1-704D-408D-843F-E204E516AD29}" destId="{01D655D1-FFF7-4597-8A8A-D8C2BDA4877F}" srcOrd="1" destOrd="0" presId="urn:microsoft.com/office/officeart/2005/8/layout/hList7#1"/>
    <dgm:cxn modelId="{70DF24D2-BB72-40E2-8C66-56445BA71032}" type="presOf" srcId="{84634E86-8CFF-4706-AB46-5F0AE254AA96}" destId="{135EF6CD-5627-4D43-BBE5-A8F5A7EA4AA8}" srcOrd="1" destOrd="0" presId="urn:microsoft.com/office/officeart/2005/8/layout/hList7#1"/>
    <dgm:cxn modelId="{856A0241-A197-4406-A58C-20D7D99A014E}" type="presOf" srcId="{84634E86-8CFF-4706-AB46-5F0AE254AA96}" destId="{A854A0D9-2C87-4935-867C-6017DEEBAA5E}" srcOrd="0" destOrd="0" presId="urn:microsoft.com/office/officeart/2005/8/layout/hList7#1"/>
    <dgm:cxn modelId="{BED71D9C-1485-4FBE-A8F3-F98250973811}" type="presOf" srcId="{989072E1-AEF2-4864-A537-BB35F7EF829B}" destId="{403CEECD-F107-4150-9803-6B2CC97EC8F6}" srcOrd="0" destOrd="0" presId="urn:microsoft.com/office/officeart/2005/8/layout/hList7#1"/>
    <dgm:cxn modelId="{4539C4B8-1B21-4F7A-B021-E8AEFFA2AF9D}" srcId="{989072E1-AEF2-4864-A537-BB35F7EF829B}" destId="{84634E86-8CFF-4706-AB46-5F0AE254AA96}" srcOrd="0" destOrd="0" parTransId="{08BB476C-61EB-4E4B-B1CC-7296636A098F}" sibTransId="{DA63C80A-D08C-4D17-A0A6-2D67CEBEEF6D}"/>
    <dgm:cxn modelId="{E9E4680F-5B7B-4257-83A6-DCB5DC7C0564}" type="presParOf" srcId="{403CEECD-F107-4150-9803-6B2CC97EC8F6}" destId="{67A05DF0-E3A3-4527-BA85-2D8A20578A5D}" srcOrd="0" destOrd="0" presId="urn:microsoft.com/office/officeart/2005/8/layout/hList7#1"/>
    <dgm:cxn modelId="{CDF67374-510A-46BA-A0D2-81D60BE595B6}" type="presParOf" srcId="{403CEECD-F107-4150-9803-6B2CC97EC8F6}" destId="{ABF886B9-79F4-48C5-8E38-EF2A421DEEB7}" srcOrd="1" destOrd="0" presId="urn:microsoft.com/office/officeart/2005/8/layout/hList7#1"/>
    <dgm:cxn modelId="{96B0B0D3-27B6-4F53-8F40-85329F8C6E0F}" type="presParOf" srcId="{ABF886B9-79F4-48C5-8E38-EF2A421DEEB7}" destId="{7C0AA95E-F9D5-46CB-8AC4-ABF5503FF6CF}" srcOrd="0" destOrd="0" presId="urn:microsoft.com/office/officeart/2005/8/layout/hList7#1"/>
    <dgm:cxn modelId="{DDA8418A-C776-411F-86C2-FCA0570892EF}" type="presParOf" srcId="{7C0AA95E-F9D5-46CB-8AC4-ABF5503FF6CF}" destId="{A854A0D9-2C87-4935-867C-6017DEEBAA5E}" srcOrd="0" destOrd="0" presId="urn:microsoft.com/office/officeart/2005/8/layout/hList7#1"/>
    <dgm:cxn modelId="{103CD3F3-01B5-4757-962D-F2625C2A1090}" type="presParOf" srcId="{7C0AA95E-F9D5-46CB-8AC4-ABF5503FF6CF}" destId="{135EF6CD-5627-4D43-BBE5-A8F5A7EA4AA8}" srcOrd="1" destOrd="0" presId="urn:microsoft.com/office/officeart/2005/8/layout/hList7#1"/>
    <dgm:cxn modelId="{A87A58A6-F513-4D89-A204-98BFDD27B000}" type="presParOf" srcId="{7C0AA95E-F9D5-46CB-8AC4-ABF5503FF6CF}" destId="{0FFEF009-6E6F-41CD-B2B3-9BBFD28B6E4D}" srcOrd="2" destOrd="0" presId="urn:microsoft.com/office/officeart/2005/8/layout/hList7#1"/>
    <dgm:cxn modelId="{C6B82EFE-78DD-4B3F-A92B-27AEB1362AB9}" type="presParOf" srcId="{7C0AA95E-F9D5-46CB-8AC4-ABF5503FF6CF}" destId="{DD08D2E8-1B29-4E43-8C62-214A60FE4547}" srcOrd="3" destOrd="0" presId="urn:microsoft.com/office/officeart/2005/8/layout/hList7#1"/>
    <dgm:cxn modelId="{362E0AB5-2477-4B92-9AAB-3A11AEEF4F5A}" type="presParOf" srcId="{ABF886B9-79F4-48C5-8E38-EF2A421DEEB7}" destId="{874491CF-3164-4B75-82F9-F92C3242EF9C}" srcOrd="1" destOrd="0" presId="urn:microsoft.com/office/officeart/2005/8/layout/hList7#1"/>
    <dgm:cxn modelId="{B08758B2-C4F6-4C4B-8FAB-4AC148981259}" type="presParOf" srcId="{ABF886B9-79F4-48C5-8E38-EF2A421DEEB7}" destId="{B6C3CB0E-691E-4368-BD6A-258694997874}" srcOrd="2" destOrd="0" presId="urn:microsoft.com/office/officeart/2005/8/layout/hList7#1"/>
    <dgm:cxn modelId="{8DDD6CED-0BCA-4B30-BFA6-DC0818B23B24}" type="presParOf" srcId="{B6C3CB0E-691E-4368-BD6A-258694997874}" destId="{4CF22D95-6354-4DDB-9B71-32E27A611F55}" srcOrd="0" destOrd="0" presId="urn:microsoft.com/office/officeart/2005/8/layout/hList7#1"/>
    <dgm:cxn modelId="{3F7074B7-4217-4460-A76B-761FC8C6F55F}" type="presParOf" srcId="{B6C3CB0E-691E-4368-BD6A-258694997874}" destId="{01D655D1-FFF7-4597-8A8A-D8C2BDA4877F}" srcOrd="1" destOrd="0" presId="urn:microsoft.com/office/officeart/2005/8/layout/hList7#1"/>
    <dgm:cxn modelId="{3FB10D41-EBF8-4C29-B834-AA4FB413D81E}" type="presParOf" srcId="{B6C3CB0E-691E-4368-BD6A-258694997874}" destId="{C27A3B69-8143-4C8F-AAB1-1BE5F0D4E06D}" srcOrd="2" destOrd="0" presId="urn:microsoft.com/office/officeart/2005/8/layout/hList7#1"/>
    <dgm:cxn modelId="{5CE1F7D4-B858-4933-9CC2-C55BDE2F19E8}" type="presParOf" srcId="{B6C3CB0E-691E-4368-BD6A-258694997874}" destId="{CFF0B683-B204-4A53-BD34-A32F54E9266E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9072E1-AEF2-4864-A537-BB35F7EF829B}" type="doc">
      <dgm:prSet loTypeId="urn:microsoft.com/office/officeart/2005/8/layout/vList3#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3EE14C1-704D-408D-843F-E204E516AD29}">
      <dgm:prSet/>
      <dgm:spPr/>
      <dgm:t>
        <a:bodyPr/>
        <a:lstStyle/>
        <a:p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Профильный уровень</a:t>
          </a:r>
        </a:p>
        <a:p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Для поступления в ВУЗ, где математика включена в перечень обязательных экзаменов </a:t>
          </a:r>
          <a:endParaRPr lang="ru-RU" b="0" i="0" u="none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57730B-0D1D-4C9E-A104-A8E2EEA30023}" type="parTrans" cxnId="{2C4F49BE-1665-4169-B23D-AE8762152F53}">
      <dgm:prSet/>
      <dgm:spPr/>
      <dgm:t>
        <a:bodyPr/>
        <a:lstStyle/>
        <a:p>
          <a:endParaRPr lang="ru-RU"/>
        </a:p>
      </dgm:t>
    </dgm:pt>
    <dgm:pt modelId="{B2DE88A7-2F74-47AB-AC9E-EBCE3D6EF8DA}" type="sibTrans" cxnId="{2C4F49BE-1665-4169-B23D-AE8762152F53}">
      <dgm:prSet/>
      <dgm:spPr/>
      <dgm:t>
        <a:bodyPr/>
        <a:lstStyle/>
        <a:p>
          <a:endParaRPr lang="ru-RU"/>
        </a:p>
      </dgm:t>
    </dgm:pt>
    <dgm:pt modelId="{84634E86-8CFF-4706-AB46-5F0AE254AA96}">
      <dgm:prSet custT="1"/>
      <dgm:spPr/>
      <dgm:t>
        <a:bodyPr/>
        <a:lstStyle/>
        <a:p>
          <a:r>
            <a:rPr lang="ru-RU" sz="2000" b="0" i="0" u="none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Базовый уровень</a:t>
          </a:r>
        </a:p>
        <a:p>
          <a:r>
            <a:rPr lang="ru-RU" sz="2000" b="0" i="0" u="none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-для получения аттестата</a:t>
          </a:r>
        </a:p>
        <a:p>
          <a:r>
            <a:rPr lang="ru-RU" sz="2000" b="0" i="0" u="none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-для поступления в ВУЗ, где математика не является вступительным экзаменом</a:t>
          </a:r>
        </a:p>
        <a:p>
          <a:endParaRPr lang="ru-RU" sz="1800" b="0" i="0" u="none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BB476C-61EB-4E4B-B1CC-7296636A098F}" type="parTrans" cxnId="{4539C4B8-1B21-4F7A-B021-E8AEFFA2AF9D}">
      <dgm:prSet/>
      <dgm:spPr/>
      <dgm:t>
        <a:bodyPr/>
        <a:lstStyle/>
        <a:p>
          <a:endParaRPr lang="ru-RU"/>
        </a:p>
      </dgm:t>
    </dgm:pt>
    <dgm:pt modelId="{DA63C80A-D08C-4D17-A0A6-2D67CEBEEF6D}" type="sibTrans" cxnId="{4539C4B8-1B21-4F7A-B021-E8AEFFA2AF9D}">
      <dgm:prSet/>
      <dgm:spPr/>
      <dgm:t>
        <a:bodyPr/>
        <a:lstStyle/>
        <a:p>
          <a:endParaRPr lang="ru-RU"/>
        </a:p>
      </dgm:t>
    </dgm:pt>
    <dgm:pt modelId="{FF607C1F-1D32-44DE-A160-E05E90C1D249}" type="pres">
      <dgm:prSet presAssocID="{989072E1-AEF2-4864-A537-BB35F7EF82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8F67A-0BB9-49D8-AEF3-D6EF70EF5B0D}" type="pres">
      <dgm:prSet presAssocID="{84634E86-8CFF-4706-AB46-5F0AE254AA96}" presName="composite" presStyleCnt="0"/>
      <dgm:spPr/>
    </dgm:pt>
    <dgm:pt modelId="{00924895-98B3-4C9F-9405-178664457FEE}" type="pres">
      <dgm:prSet presAssocID="{84634E86-8CFF-4706-AB46-5F0AE254AA96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D106C9-181C-464F-90FA-656A7BA64700}" type="pres">
      <dgm:prSet presAssocID="{84634E86-8CFF-4706-AB46-5F0AE254AA96}" presName="txShp" presStyleLbl="node1" presStyleIdx="0" presStyleCnt="2" custLinFactNeighborX="499" custLinFactNeighborY="-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8F8B3-949C-4EFE-8BEA-EB82C3174DF7}" type="pres">
      <dgm:prSet presAssocID="{DA63C80A-D08C-4D17-A0A6-2D67CEBEEF6D}" presName="spacing" presStyleCnt="0"/>
      <dgm:spPr/>
    </dgm:pt>
    <dgm:pt modelId="{40248E39-4240-42A7-A5BB-CB8805B0A9C6}" type="pres">
      <dgm:prSet presAssocID="{B3EE14C1-704D-408D-843F-E204E516AD29}" presName="composite" presStyleCnt="0"/>
      <dgm:spPr/>
    </dgm:pt>
    <dgm:pt modelId="{16D358B2-038F-4BD9-904A-582A7C3D1021}" type="pres">
      <dgm:prSet presAssocID="{B3EE14C1-704D-408D-843F-E204E516AD29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42A552-0633-4357-A644-3CE774EDD03F}" type="pres">
      <dgm:prSet presAssocID="{B3EE14C1-704D-408D-843F-E204E516AD2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8637B-3D5A-4CB2-B8AC-151D45592546}" type="presOf" srcId="{84634E86-8CFF-4706-AB46-5F0AE254AA96}" destId="{0ED106C9-181C-464F-90FA-656A7BA64700}" srcOrd="0" destOrd="0" presId="urn:microsoft.com/office/officeart/2005/8/layout/vList3#1"/>
    <dgm:cxn modelId="{977F4A69-6FFE-4F20-96EB-A684F862926A}" type="presOf" srcId="{989072E1-AEF2-4864-A537-BB35F7EF829B}" destId="{FF607C1F-1D32-44DE-A160-E05E90C1D249}" srcOrd="0" destOrd="0" presId="urn:microsoft.com/office/officeart/2005/8/layout/vList3#1"/>
    <dgm:cxn modelId="{2C4F49BE-1665-4169-B23D-AE8762152F53}" srcId="{989072E1-AEF2-4864-A537-BB35F7EF829B}" destId="{B3EE14C1-704D-408D-843F-E204E516AD29}" srcOrd="1" destOrd="0" parTransId="{A157730B-0D1D-4C9E-A104-A8E2EEA30023}" sibTransId="{B2DE88A7-2F74-47AB-AC9E-EBCE3D6EF8DA}"/>
    <dgm:cxn modelId="{3630F891-0886-412B-9C58-F1A0ECB0B77E}" type="presOf" srcId="{B3EE14C1-704D-408D-843F-E204E516AD29}" destId="{BD42A552-0633-4357-A644-3CE774EDD03F}" srcOrd="0" destOrd="0" presId="urn:microsoft.com/office/officeart/2005/8/layout/vList3#1"/>
    <dgm:cxn modelId="{4539C4B8-1B21-4F7A-B021-E8AEFFA2AF9D}" srcId="{989072E1-AEF2-4864-A537-BB35F7EF829B}" destId="{84634E86-8CFF-4706-AB46-5F0AE254AA96}" srcOrd="0" destOrd="0" parTransId="{08BB476C-61EB-4E4B-B1CC-7296636A098F}" sibTransId="{DA63C80A-D08C-4D17-A0A6-2D67CEBEEF6D}"/>
    <dgm:cxn modelId="{1DA978B1-CB4D-4BF3-BD8F-8AB62B3EB56D}" type="presParOf" srcId="{FF607C1F-1D32-44DE-A160-E05E90C1D249}" destId="{BFA8F67A-0BB9-49D8-AEF3-D6EF70EF5B0D}" srcOrd="0" destOrd="0" presId="urn:microsoft.com/office/officeart/2005/8/layout/vList3#1"/>
    <dgm:cxn modelId="{A6C7A05E-FA7A-4648-938B-06892D8E69AD}" type="presParOf" srcId="{BFA8F67A-0BB9-49D8-AEF3-D6EF70EF5B0D}" destId="{00924895-98B3-4C9F-9405-178664457FEE}" srcOrd="0" destOrd="0" presId="urn:microsoft.com/office/officeart/2005/8/layout/vList3#1"/>
    <dgm:cxn modelId="{1577ECC0-FFA5-485F-9862-8B07CCA62F49}" type="presParOf" srcId="{BFA8F67A-0BB9-49D8-AEF3-D6EF70EF5B0D}" destId="{0ED106C9-181C-464F-90FA-656A7BA64700}" srcOrd="1" destOrd="0" presId="urn:microsoft.com/office/officeart/2005/8/layout/vList3#1"/>
    <dgm:cxn modelId="{F51FCB21-5FF6-4406-B1AF-46F6BDB49CC2}" type="presParOf" srcId="{FF607C1F-1D32-44DE-A160-E05E90C1D249}" destId="{1598F8B3-949C-4EFE-8BEA-EB82C3174DF7}" srcOrd="1" destOrd="0" presId="urn:microsoft.com/office/officeart/2005/8/layout/vList3#1"/>
    <dgm:cxn modelId="{2D68A180-D4EC-4D4A-A886-105B11614534}" type="presParOf" srcId="{FF607C1F-1D32-44DE-A160-E05E90C1D249}" destId="{40248E39-4240-42A7-A5BB-CB8805B0A9C6}" srcOrd="2" destOrd="0" presId="urn:microsoft.com/office/officeart/2005/8/layout/vList3#1"/>
    <dgm:cxn modelId="{8B1870AA-5480-4529-9817-2BFEC45109A7}" type="presParOf" srcId="{40248E39-4240-42A7-A5BB-CB8805B0A9C6}" destId="{16D358B2-038F-4BD9-904A-582A7C3D1021}" srcOrd="0" destOrd="0" presId="urn:microsoft.com/office/officeart/2005/8/layout/vList3#1"/>
    <dgm:cxn modelId="{D46060D8-7E10-4663-80C2-E446601C4325}" type="presParOf" srcId="{40248E39-4240-42A7-A5BB-CB8805B0A9C6}" destId="{BD42A552-0633-4357-A644-3CE774EDD03F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27D5F-BCD4-43B6-862F-3E33041BEE2E}">
      <dsp:nvSpPr>
        <dsp:cNvPr id="0" name=""/>
        <dsp:cNvSpPr/>
      </dsp:nvSpPr>
      <dsp:spPr>
        <a:xfrm>
          <a:off x="477786" y="192"/>
          <a:ext cx="7434332" cy="9096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32602" y="192"/>
        <a:ext cx="6524700" cy="909632"/>
      </dsp:txXfrm>
    </dsp:sp>
    <dsp:sp modelId="{56DE3369-EE74-4985-B9A7-116C694D0E43}">
      <dsp:nvSpPr>
        <dsp:cNvPr id="0" name=""/>
        <dsp:cNvSpPr/>
      </dsp:nvSpPr>
      <dsp:spPr>
        <a:xfrm>
          <a:off x="477786" y="960219"/>
          <a:ext cx="7433729" cy="962316"/>
        </a:xfrm>
        <a:prstGeom prst="chevron">
          <a:avLst/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58944" y="960219"/>
        <a:ext cx="6471413" cy="962316"/>
      </dsp:txXfrm>
    </dsp:sp>
    <dsp:sp modelId="{3A3D208F-BA87-47CD-982C-43E312F611D7}">
      <dsp:nvSpPr>
        <dsp:cNvPr id="0" name=""/>
        <dsp:cNvSpPr/>
      </dsp:nvSpPr>
      <dsp:spPr>
        <a:xfrm>
          <a:off x="479172" y="1972930"/>
          <a:ext cx="7527004" cy="887649"/>
        </a:xfrm>
        <a:prstGeom prst="chevron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22997" y="1972930"/>
        <a:ext cx="6639355" cy="887649"/>
      </dsp:txXfrm>
    </dsp:sp>
    <dsp:sp modelId="{3D7697D8-C7F4-4C84-9B21-FE445D5AC2EF}">
      <dsp:nvSpPr>
        <dsp:cNvPr id="0" name=""/>
        <dsp:cNvSpPr/>
      </dsp:nvSpPr>
      <dsp:spPr>
        <a:xfrm>
          <a:off x="479172" y="2910974"/>
          <a:ext cx="7559617" cy="954213"/>
        </a:xfrm>
        <a:prstGeom prst="chevron">
          <a:avLst/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56279" y="2910974"/>
        <a:ext cx="6605404" cy="954213"/>
      </dsp:txXfrm>
    </dsp:sp>
    <dsp:sp modelId="{BB80D2F7-3D9B-490D-99AC-CB32D99195FA}">
      <dsp:nvSpPr>
        <dsp:cNvPr id="0" name=""/>
        <dsp:cNvSpPr/>
      </dsp:nvSpPr>
      <dsp:spPr>
        <a:xfrm>
          <a:off x="509220" y="3817630"/>
          <a:ext cx="7434332" cy="947446"/>
        </a:xfrm>
        <a:prstGeom prst="chevron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39370" rIns="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82943" y="3817630"/>
        <a:ext cx="6486886" cy="94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AB5CB-9C1E-428C-A49C-8FC275F90DE0}">
      <dsp:nvSpPr>
        <dsp:cNvPr id="0" name=""/>
        <dsp:cNvSpPr/>
      </dsp:nvSpPr>
      <dsp:spPr>
        <a:xfrm>
          <a:off x="0" y="682016"/>
          <a:ext cx="8497235" cy="7934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tx1"/>
              </a:solidFill>
            </a:rPr>
            <a:t> </a:t>
          </a:r>
          <a:endParaRPr lang="ru-RU" sz="5500" kern="1200" dirty="0">
            <a:solidFill>
              <a:schemeClr val="tx1"/>
            </a:solidFill>
          </a:endParaRPr>
        </a:p>
      </dsp:txBody>
      <dsp:txXfrm>
        <a:off x="396722" y="682016"/>
        <a:ext cx="7703791" cy="793444"/>
      </dsp:txXfrm>
    </dsp:sp>
    <dsp:sp modelId="{82F6237F-65DB-4C11-A343-89890E329581}">
      <dsp:nvSpPr>
        <dsp:cNvPr id="0" name=""/>
        <dsp:cNvSpPr/>
      </dsp:nvSpPr>
      <dsp:spPr>
        <a:xfrm>
          <a:off x="0" y="1552401"/>
          <a:ext cx="8497235" cy="793444"/>
        </a:xfrm>
        <a:prstGeom prst="chevron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47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6722" y="1552401"/>
        <a:ext cx="7703791" cy="793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66EDD-6A82-4A21-A5EA-84C3E18BC4B0}">
      <dsp:nvSpPr>
        <dsp:cNvPr id="0" name=""/>
        <dsp:cNvSpPr/>
      </dsp:nvSpPr>
      <dsp:spPr>
        <a:xfrm rot="5400000">
          <a:off x="-195451" y="197410"/>
          <a:ext cx="1303008" cy="9121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/>
        </a:p>
      </dsp:txBody>
      <dsp:txXfrm rot="-5400000">
        <a:off x="0" y="458012"/>
        <a:ext cx="912106" cy="390902"/>
      </dsp:txXfrm>
    </dsp:sp>
    <dsp:sp modelId="{59B4FE08-EED5-41B8-863B-69CB7AB62AB8}">
      <dsp:nvSpPr>
        <dsp:cNvPr id="0" name=""/>
        <dsp:cNvSpPr/>
      </dsp:nvSpPr>
      <dsp:spPr>
        <a:xfrm rot="5400000">
          <a:off x="4185475" y="-3271410"/>
          <a:ext cx="846955" cy="7393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Досрочный (апрель)</a:t>
          </a:r>
          <a:endParaRPr lang="ru-RU" sz="3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sp:txBody>
      <dsp:txXfrm rot="-5400000">
        <a:off x="912107" y="43303"/>
        <a:ext cx="7352348" cy="764265"/>
      </dsp:txXfrm>
    </dsp:sp>
    <dsp:sp modelId="{68DA19D2-15A0-4D4E-955E-267288EF289F}">
      <dsp:nvSpPr>
        <dsp:cNvPr id="0" name=""/>
        <dsp:cNvSpPr/>
      </dsp:nvSpPr>
      <dsp:spPr>
        <a:xfrm rot="5400000">
          <a:off x="-195451" y="1301892"/>
          <a:ext cx="1303008" cy="912106"/>
        </a:xfrm>
        <a:prstGeom prst="chevron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0000" cap="flat" cmpd="sng" algn="ctr">
          <a:solidFill>
            <a:schemeClr val="accent2">
              <a:hueOff val="-2355276"/>
              <a:satOff val="-314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/>
        </a:p>
      </dsp:txBody>
      <dsp:txXfrm rot="-5400000">
        <a:off x="0" y="1562494"/>
        <a:ext cx="912106" cy="390902"/>
      </dsp:txXfrm>
    </dsp:sp>
    <dsp:sp modelId="{FDB2535A-0BBF-46BD-9E20-8526049CF343}">
      <dsp:nvSpPr>
        <dsp:cNvPr id="0" name=""/>
        <dsp:cNvSpPr/>
      </dsp:nvSpPr>
      <dsp:spPr>
        <a:xfrm rot="5400000">
          <a:off x="4185475" y="-2166927"/>
          <a:ext cx="846955" cy="7393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2355276"/>
              <a:satOff val="-314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Основной (май-июнь)</a:t>
          </a:r>
          <a:endParaRPr lang="ru-RU" sz="3400" b="1" kern="12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</a:endParaRPr>
        </a:p>
      </dsp:txBody>
      <dsp:txXfrm rot="-5400000">
        <a:off x="912107" y="1147786"/>
        <a:ext cx="7352348" cy="764265"/>
      </dsp:txXfrm>
    </dsp:sp>
    <dsp:sp modelId="{A0D71CD4-4596-4FA9-8C50-E2AD921CE354}">
      <dsp:nvSpPr>
        <dsp:cNvPr id="0" name=""/>
        <dsp:cNvSpPr/>
      </dsp:nvSpPr>
      <dsp:spPr>
        <a:xfrm rot="5400000">
          <a:off x="-195451" y="2406375"/>
          <a:ext cx="1303008" cy="912106"/>
        </a:xfrm>
        <a:prstGeom prst="chevron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00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/>
        </a:p>
      </dsp:txBody>
      <dsp:txXfrm rot="-5400000">
        <a:off x="0" y="2666977"/>
        <a:ext cx="912106" cy="390902"/>
      </dsp:txXfrm>
    </dsp:sp>
    <dsp:sp modelId="{5F97068D-D3AB-4133-99A5-85D72C58BB6A}">
      <dsp:nvSpPr>
        <dsp:cNvPr id="0" name=""/>
        <dsp:cNvSpPr/>
      </dsp:nvSpPr>
      <dsp:spPr>
        <a:xfrm rot="5400000">
          <a:off x="4185475" y="-1062444"/>
          <a:ext cx="846955" cy="7393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kern="12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Дополнительный (сентябрь)</a:t>
          </a:r>
          <a:endParaRPr lang="ru-RU" sz="3400" b="1" kern="1200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dsp:txBody>
      <dsp:txXfrm rot="-5400000">
        <a:off x="912107" y="2252269"/>
        <a:ext cx="7352348" cy="764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4A0D9-2C87-4935-867C-6017DEEBAA5E}">
      <dsp:nvSpPr>
        <dsp:cNvPr id="0" name=""/>
        <dsp:cNvSpPr/>
      </dsp:nvSpPr>
      <dsp:spPr>
        <a:xfrm>
          <a:off x="3166" y="0"/>
          <a:ext cx="3627319" cy="34908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spc="-2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уровень</a:t>
          </a:r>
          <a:r>
            <a:rPr lang="ru-RU" sz="2400" b="0" i="0" u="none" kern="1200" spc="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ЕГЭ</a:t>
          </a:r>
          <a:r>
            <a:rPr lang="ru-RU" sz="24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</a:t>
          </a:r>
          <a:r>
            <a:rPr lang="ru-RU" sz="24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математике</a:t>
          </a:r>
          <a:r>
            <a:rPr lang="ru-RU" sz="2400" b="0" i="0" u="none" kern="1200" spc="6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(базовый</a:t>
          </a:r>
          <a:r>
            <a:rPr lang="ru-RU" sz="24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или </a:t>
          </a:r>
          <a:r>
            <a:rPr lang="ru-RU" sz="2400" b="0" i="0" u="none" kern="1200" spc="-76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профильный)</a:t>
          </a:r>
          <a:endParaRPr lang="ru-RU" sz="2400" b="0" i="0" u="none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6" y="1396341"/>
        <a:ext cx="3627319" cy="1396341"/>
      </dsp:txXfrm>
    </dsp:sp>
    <dsp:sp modelId="{DD08D2E8-1B29-4E43-8C62-214A60FE4547}">
      <dsp:nvSpPr>
        <dsp:cNvPr id="0" name=""/>
        <dsp:cNvSpPr/>
      </dsp:nvSpPr>
      <dsp:spPr>
        <a:xfrm>
          <a:off x="1235599" y="209451"/>
          <a:ext cx="1162454" cy="11624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F22D95-6354-4DDB-9B71-32E27A611F55}">
      <dsp:nvSpPr>
        <dsp:cNvPr id="0" name=""/>
        <dsp:cNvSpPr/>
      </dsp:nvSpPr>
      <dsp:spPr>
        <a:xfrm>
          <a:off x="3739305" y="0"/>
          <a:ext cx="3627319" cy="34908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выбор</a:t>
          </a:r>
          <a:r>
            <a:rPr lang="ru-RU" sz="2400" b="0" i="0" u="none" kern="1200" spc="-3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учебных</a:t>
          </a: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 предметов</a:t>
          </a: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endParaRPr lang="ru-RU" sz="2400" b="0" i="0" u="none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39305" y="1396341"/>
        <a:ext cx="3627319" cy="1396341"/>
      </dsp:txXfrm>
    </dsp:sp>
    <dsp:sp modelId="{CFF0B683-B204-4A53-BD34-A32F54E9266E}">
      <dsp:nvSpPr>
        <dsp:cNvPr id="0" name=""/>
        <dsp:cNvSpPr/>
      </dsp:nvSpPr>
      <dsp:spPr>
        <a:xfrm>
          <a:off x="4971737" y="209451"/>
          <a:ext cx="1162454" cy="11624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A05DF0-E3A3-4527-BA85-2D8A20578A5D}">
      <dsp:nvSpPr>
        <dsp:cNvPr id="0" name=""/>
        <dsp:cNvSpPr/>
      </dsp:nvSpPr>
      <dsp:spPr>
        <a:xfrm>
          <a:off x="294791" y="2770497"/>
          <a:ext cx="6780207" cy="52362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106C9-181C-464F-90FA-656A7BA64700}">
      <dsp:nvSpPr>
        <dsp:cNvPr id="0" name=""/>
        <dsp:cNvSpPr/>
      </dsp:nvSpPr>
      <dsp:spPr>
        <a:xfrm rot="10800000">
          <a:off x="1905586" y="0"/>
          <a:ext cx="5473828" cy="19981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110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Базовый уровень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-для получения аттестата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-для поступления в ВУЗ, где математика не является вступительным экзаменом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u="none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405112" y="0"/>
        <a:ext cx="4974302" cy="1998104"/>
      </dsp:txXfrm>
    </dsp:sp>
    <dsp:sp modelId="{00924895-98B3-4C9F-9405-178664457FEE}">
      <dsp:nvSpPr>
        <dsp:cNvPr id="0" name=""/>
        <dsp:cNvSpPr/>
      </dsp:nvSpPr>
      <dsp:spPr>
        <a:xfrm>
          <a:off x="879220" y="1831"/>
          <a:ext cx="1998104" cy="19981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42A552-0633-4357-A644-3CE774EDD03F}">
      <dsp:nvSpPr>
        <dsp:cNvPr id="0" name=""/>
        <dsp:cNvSpPr/>
      </dsp:nvSpPr>
      <dsp:spPr>
        <a:xfrm rot="10800000">
          <a:off x="1878272" y="2596385"/>
          <a:ext cx="5473828" cy="199810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110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Профильный уровень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Для поступления в ВУЗ, где математика включена в перечень обязательных экзаменов </a:t>
          </a:r>
          <a:endParaRPr lang="ru-RU" sz="1800" b="0" i="0" u="none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377798" y="2596385"/>
        <a:ext cx="4974302" cy="1998104"/>
      </dsp:txXfrm>
    </dsp:sp>
    <dsp:sp modelId="{16D358B2-038F-4BD9-904A-582A7C3D1021}">
      <dsp:nvSpPr>
        <dsp:cNvPr id="0" name=""/>
        <dsp:cNvSpPr/>
      </dsp:nvSpPr>
      <dsp:spPr>
        <a:xfrm>
          <a:off x="879220" y="2596385"/>
          <a:ext cx="1998104" cy="19981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C80627-5116-43E0-85DF-1B567E6472DF}" type="datetimeFigureOut">
              <a:rPr lang="ru-RU" altLang="ru-RU"/>
              <a:pPr>
                <a:defRPr/>
              </a:pPr>
              <a:t>27.10.2023</a:t>
            </a:fld>
            <a:endParaRPr lang="ru-RU" altLang="ru-RU" dirty="0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197"/>
            <a:ext cx="2945659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9197"/>
            <a:ext cx="2945659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C866F0-592C-4D7D-9A24-B75EBF3A10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06924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857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857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76CE5B4-7488-485E-BF86-4A39F9CEE318}" type="datetimeFigureOut">
              <a:rPr lang="ru-RU"/>
              <a:pPr>
                <a:defRPr/>
              </a:pPr>
              <a:t>27.10.2023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600"/>
            <a:ext cx="5438140" cy="4467462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197"/>
            <a:ext cx="2945659" cy="495857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9197"/>
            <a:ext cx="2945659" cy="495857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743F49-C378-4376-9ABC-4195160A58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023804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698" y="953232"/>
            <a:ext cx="5675977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pPr algn="ctr"/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«Особенности </a:t>
            </a:r>
          </a:p>
          <a:p>
            <a:pPr algn="ctr"/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 </a:t>
            </a:r>
          </a:p>
          <a:p>
            <a:pPr algn="ctr"/>
            <a:r>
              <a:rPr lang="ru-RU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проведения </a:t>
            </a:r>
          </a:p>
          <a:p>
            <a:pPr algn="ctr"/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ГИА-11</a:t>
            </a:r>
          </a:p>
          <a:p>
            <a:pPr algn="ctr"/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году» </a:t>
            </a:r>
            <a:endParaRPr lang="ru-RU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00093"/>
          </a:xfrm>
        </p:spPr>
        <p:txBody>
          <a:bodyPr>
            <a:normAutofit/>
          </a:bodyPr>
          <a:lstStyle/>
          <a:p>
            <a:pPr marL="45720" indent="0" fontAlgn="t">
              <a:buNone/>
            </a:pPr>
            <a:r>
              <a:rPr lang="ru-RU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выбрать любое количество предметов из списка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Обществознание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Физика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Химия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Биология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История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Литература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Информатика и ИКТ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(информационно-коммуникационные технологии)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География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Иностранные языки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(английский, немецкий, французский и испанский,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китайский)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Предметы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по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выбору</a:t>
            </a:r>
          </a:p>
        </p:txBody>
      </p:sp>
    </p:spTree>
    <p:extLst>
      <p:ext uri="{BB962C8B-B14F-4D97-AF65-F5344CB8AC3E}">
        <p14:creationId xmlns="" xmlns:p14="http://schemas.microsoft.com/office/powerpoint/2010/main" val="25540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08306305"/>
              </p:ext>
            </p:extLst>
          </p:nvPr>
        </p:nvGraphicFramePr>
        <p:xfrm>
          <a:off x="489597" y="1856096"/>
          <a:ext cx="8231321" cy="459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rebuchet MS"/>
                <a:cs typeface="Trebuchet MS"/>
              </a:rPr>
              <a:t>Математика</a:t>
            </a:r>
            <a:endParaRPr sz="4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5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81510" y="479252"/>
            <a:ext cx="79260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 smtClean="0"/>
              <a:t>Неудовлетворительный</a:t>
            </a:r>
            <a:r>
              <a:rPr lang="ru-RU" sz="2800" spc="-15" dirty="0" smtClean="0"/>
              <a:t> результат на егэ</a:t>
            </a:r>
            <a:endParaRPr sz="2800" dirty="0"/>
          </a:p>
        </p:txBody>
      </p:sp>
      <p:sp>
        <p:nvSpPr>
          <p:cNvPr id="11" name="object 11"/>
          <p:cNvSpPr txBox="1">
            <a:spLocks noGrp="1"/>
          </p:cNvSpPr>
          <p:nvPr>
            <p:ph idx="1"/>
          </p:nvPr>
        </p:nvSpPr>
        <p:spPr>
          <a:xfrm>
            <a:off x="489597" y="1732718"/>
            <a:ext cx="8407893" cy="446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" indent="0" algn="ctr">
              <a:lnSpc>
                <a:spcPct val="100000"/>
              </a:lnSpc>
              <a:buNone/>
              <a:tabLst>
                <a:tab pos="313055" algn="l"/>
              </a:tabLst>
            </a:pPr>
            <a:r>
              <a:rPr sz="20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Неудовлетворительный 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</a:t>
            </a:r>
            <a:r>
              <a:rPr sz="2000" b="1" spc="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000" b="1" spc="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одному</a:t>
            </a:r>
            <a:r>
              <a:rPr sz="2000" b="1" spc="-10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из</a:t>
            </a:r>
            <a:r>
              <a:rPr sz="2000" b="1" spc="1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обязательных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sz="2000" b="1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учебных</a:t>
            </a:r>
            <a:r>
              <a:rPr sz="2000" b="1" spc="-1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предметов</a:t>
            </a:r>
            <a:r>
              <a:rPr sz="20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(русский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язык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sz="20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математика)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" marR="547370" indent="0" algn="ctr">
              <a:lnSpc>
                <a:spcPct val="100000"/>
              </a:lnSpc>
              <a:buNone/>
            </a:pP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пересдача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текущем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учебном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сроки </a:t>
            </a:r>
            <a:r>
              <a:rPr sz="2000" b="1" spc="-54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(июнь</a:t>
            </a:r>
            <a:r>
              <a:rPr sz="2000" b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235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" indent="0" algn="ctr">
              <a:lnSpc>
                <a:spcPct val="100000"/>
              </a:lnSpc>
              <a:buClr>
                <a:srgbClr val="003399"/>
              </a:buClr>
              <a:buNone/>
              <a:tabLst>
                <a:tab pos="328295" algn="l"/>
              </a:tabLst>
            </a:pP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Повторно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неудовлетворительный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результат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одному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" indent="0" algn="ctr">
              <a:lnSpc>
                <a:spcPct val="100000"/>
              </a:lnSpc>
              <a:buNone/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этих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предметов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пересдача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ранее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" indent="0" algn="ctr">
              <a:lnSpc>
                <a:spcPct val="100000"/>
              </a:lnSpc>
              <a:buNone/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сентября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текущего</a:t>
            </a:r>
            <a:r>
              <a:rPr sz="2000" b="1" spc="-5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  <a:r>
              <a:rPr sz="2000" b="1" spc="-1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407670" indent="0" algn="ctr">
              <a:lnSpc>
                <a:spcPct val="100000"/>
              </a:lnSpc>
              <a:spcBef>
                <a:spcPts val="1560"/>
              </a:spcBef>
              <a:buNone/>
              <a:tabLst>
                <a:tab pos="293370" algn="l"/>
              </a:tabLst>
            </a:pP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Неудовлетворительный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и по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русскому языку,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и по </a:t>
            </a:r>
            <a:r>
              <a:rPr sz="2000" b="1" spc="-54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математике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пересдача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ранее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сентября</a:t>
            </a:r>
            <a:r>
              <a:rPr sz="2000" b="1" spc="-3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текущего</a:t>
            </a:r>
            <a:r>
              <a:rPr sz="2000" b="1" spc="-4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года.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sz="275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87525" marR="1638935" indent="0" algn="ctr" defTabSz="1404938">
              <a:lnSpc>
                <a:spcPct val="100000"/>
              </a:lnSpc>
              <a:buNone/>
            </a:pPr>
            <a:r>
              <a:rPr sz="2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Предметы</a:t>
            </a:r>
            <a:r>
              <a:rPr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выбору 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текущем</a:t>
            </a:r>
            <a:r>
              <a:rPr sz="2400" b="1" spc="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 </a:t>
            </a:r>
            <a:r>
              <a:rPr sz="2400" b="1" spc="-6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4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пересдаются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1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381000" y="661509"/>
            <a:ext cx="83812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Где узнаем результат ЕГЭ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idx="1"/>
          </p:nvPr>
        </p:nvSpPr>
        <p:spPr>
          <a:xfrm>
            <a:off x="359979" y="1908258"/>
            <a:ext cx="8407893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Увидеть свой результат участники ГИА смогут: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400" dirty="0" smtClean="0"/>
              <a:t> в личном кабинете выпускника;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400" dirty="0" smtClean="0"/>
              <a:t> на </a:t>
            </a:r>
            <a:r>
              <a:rPr lang="ru-RU" sz="2400" dirty="0" smtClean="0">
                <a:solidFill>
                  <a:srgbClr val="FF0000"/>
                </a:solidFill>
              </a:rPr>
              <a:t>сайтах </a:t>
            </a:r>
            <a:r>
              <a:rPr lang="ru-RU" sz="2400" dirty="0" err="1" smtClean="0">
                <a:solidFill>
                  <a:srgbClr val="FF0000"/>
                </a:solidFill>
              </a:rPr>
              <a:t>sdr.ixora.ru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dirty="0" err="1" smtClean="0">
                <a:solidFill>
                  <a:srgbClr val="FF0000"/>
                </a:solidFill>
              </a:rPr>
              <a:t>checkege.rustest.ru</a:t>
            </a:r>
            <a:r>
              <a:rPr lang="ru-RU" sz="2400" dirty="0" smtClean="0"/>
              <a:t> (если знаете данные участника); 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400" dirty="0" smtClean="0"/>
              <a:t>на </a:t>
            </a:r>
            <a:r>
              <a:rPr lang="ru-RU" sz="2400" dirty="0" smtClean="0">
                <a:solidFill>
                  <a:srgbClr val="FF0000"/>
                </a:solidFill>
              </a:rPr>
              <a:t>сайте </a:t>
            </a:r>
            <a:r>
              <a:rPr lang="ru-RU" sz="2400" dirty="0" err="1" smtClean="0">
                <a:solidFill>
                  <a:srgbClr val="FF0000"/>
                </a:solidFill>
              </a:rPr>
              <a:t>rustest.ru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2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381000" y="661509"/>
            <a:ext cx="83812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поступления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вузы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sz="3600" b="1" spc="-3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ВАЖНО!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261638" y="2235337"/>
            <a:ext cx="87249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4425" marR="11061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3399"/>
                </a:solidFill>
                <a:cs typeface="Calibri" panose="020F0502020204030204" pitchFamily="34" charset="0"/>
              </a:rPr>
              <a:t>Вузы</a:t>
            </a:r>
            <a:r>
              <a:rPr sz="2800" b="1" i="1" spc="-15" dirty="0">
                <a:solidFill>
                  <a:srgbClr val="003399"/>
                </a:solidFill>
                <a:cs typeface="Calibri" panose="020F0502020204030204" pitchFamily="34" charset="0"/>
              </a:rPr>
              <a:t> имеют</a:t>
            </a:r>
            <a:r>
              <a:rPr sz="2800" b="1" i="1" spc="2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20" dirty="0">
                <a:solidFill>
                  <a:srgbClr val="003399"/>
                </a:solidFill>
                <a:cs typeface="Calibri" panose="020F0502020204030204" pitchFamily="34" charset="0"/>
              </a:rPr>
              <a:t>право</a:t>
            </a:r>
            <a:r>
              <a:rPr sz="2800" b="1" i="1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10" dirty="0">
                <a:solidFill>
                  <a:srgbClr val="003399"/>
                </a:solidFill>
                <a:cs typeface="Calibri" panose="020F0502020204030204" pitchFamily="34" charset="0"/>
              </a:rPr>
              <a:t>устанавливать </a:t>
            </a:r>
            <a:r>
              <a:rPr sz="2800" b="1" i="1" spc="-76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20" dirty="0">
                <a:solidFill>
                  <a:srgbClr val="003399"/>
                </a:solidFill>
                <a:cs typeface="Calibri" panose="020F0502020204030204" pitchFamily="34" charset="0"/>
              </a:rPr>
              <a:t>свои</a:t>
            </a:r>
            <a:r>
              <a:rPr sz="2800" b="1" i="1" spc="-5" dirty="0">
                <a:solidFill>
                  <a:srgbClr val="003399"/>
                </a:solidFill>
                <a:cs typeface="Calibri" panose="020F0502020204030204" pitchFamily="34" charset="0"/>
              </a:rPr>
              <a:t> минимальные</a:t>
            </a:r>
            <a:r>
              <a:rPr sz="2800" b="1" i="1" spc="2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dirty="0">
                <a:solidFill>
                  <a:srgbClr val="003399"/>
                </a:solidFill>
                <a:cs typeface="Calibri" panose="020F0502020204030204" pitchFamily="34" charset="0"/>
              </a:rPr>
              <a:t>баллы</a:t>
            </a:r>
            <a:endParaRPr sz="2800" dirty="0"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003399"/>
                </a:solidFill>
                <a:cs typeface="Calibri" panose="020F0502020204030204" pitchFamily="34" charset="0"/>
              </a:rPr>
              <a:t>(с</a:t>
            </a:r>
            <a:r>
              <a:rPr sz="2800" b="1" i="1" spc="-10" dirty="0">
                <a:solidFill>
                  <a:srgbClr val="003399"/>
                </a:solidFill>
                <a:cs typeface="Calibri" panose="020F0502020204030204" pitchFamily="34" charset="0"/>
              </a:rPr>
              <a:t> которыми</a:t>
            </a:r>
            <a:r>
              <a:rPr sz="2800" b="1" i="1" spc="2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20" dirty="0">
                <a:solidFill>
                  <a:srgbClr val="003399"/>
                </a:solidFill>
                <a:cs typeface="Calibri" panose="020F0502020204030204" pitchFamily="34" charset="0"/>
              </a:rPr>
              <a:t>будут</a:t>
            </a:r>
            <a:r>
              <a:rPr sz="2800" b="1" i="1" spc="-10" dirty="0">
                <a:solidFill>
                  <a:srgbClr val="003399"/>
                </a:solidFill>
                <a:cs typeface="Calibri" panose="020F0502020204030204" pitchFamily="34" charset="0"/>
              </a:rPr>
              <a:t> принимать</a:t>
            </a:r>
            <a:r>
              <a:rPr sz="2800" b="1" i="1" spc="3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15" dirty="0">
                <a:solidFill>
                  <a:srgbClr val="003399"/>
                </a:solidFill>
                <a:cs typeface="Calibri" panose="020F0502020204030204" pitchFamily="34" charset="0"/>
              </a:rPr>
              <a:t>абитуриентов) </a:t>
            </a:r>
            <a:r>
              <a:rPr sz="2800" b="1" i="1" spc="-76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endParaRPr lang="en-US" sz="2800" b="1" i="1" spc="-765" dirty="0" smtClean="0">
              <a:solidFill>
                <a:srgbClr val="003399"/>
              </a:solidFill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i="1" u="sng" spc="-5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выше</a:t>
            </a:r>
            <a:r>
              <a:rPr sz="2800" b="1" i="1" u="sng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800" b="1" i="1" u="sng" spc="-3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этого</a:t>
            </a:r>
            <a:r>
              <a:rPr sz="2800" b="1" i="1" u="sng" spc="1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800" b="1" i="1" u="sng" spc="-10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уровня!</a:t>
            </a:r>
            <a:endParaRPr sz="2800" b="1" i="1" u="sng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85" y="4107977"/>
            <a:ext cx="1993817" cy="24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74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русский язык — 36 баллов (40 — для вузов </a:t>
            </a:r>
            <a:r>
              <a:rPr lang="ru-RU" dirty="0" err="1" smtClean="0"/>
              <a:t>Минобрнауки</a:t>
            </a:r>
            <a:r>
              <a:rPr lang="ru-RU" dirty="0" smtClean="0"/>
              <a:t>); математика профильного уровня — 27 (39),</a:t>
            </a:r>
          </a:p>
          <a:p>
            <a:r>
              <a:rPr lang="ru-RU" dirty="0" smtClean="0"/>
              <a:t> физика — 36 (39)</a:t>
            </a:r>
          </a:p>
          <a:p>
            <a:r>
              <a:rPr lang="ru-RU" dirty="0" smtClean="0"/>
              <a:t> обществознание — 42 (45)</a:t>
            </a:r>
          </a:p>
          <a:p>
            <a:r>
              <a:rPr lang="ru-RU" dirty="0" smtClean="0"/>
              <a:t> история — 32 (35) </a:t>
            </a:r>
          </a:p>
          <a:p>
            <a:r>
              <a:rPr lang="ru-RU" dirty="0" smtClean="0"/>
              <a:t>информатика и ИКТ — 40 (44) </a:t>
            </a:r>
          </a:p>
          <a:p>
            <a:r>
              <a:rPr lang="ru-RU" dirty="0" smtClean="0"/>
              <a:t>иностранные языки — 22 (30)</a:t>
            </a:r>
          </a:p>
          <a:p>
            <a:r>
              <a:rPr lang="ru-RU" dirty="0" smtClean="0"/>
              <a:t> литература — 32 (40) </a:t>
            </a:r>
          </a:p>
          <a:p>
            <a:r>
              <a:rPr lang="ru-RU" dirty="0" smtClean="0"/>
              <a:t>биология — 36 (39)</a:t>
            </a:r>
          </a:p>
          <a:p>
            <a:r>
              <a:rPr lang="ru-RU" dirty="0" smtClean="0"/>
              <a:t> география — 37 (40)</a:t>
            </a:r>
          </a:p>
          <a:p>
            <a:r>
              <a:rPr lang="ru-RU" dirty="0" smtClean="0"/>
              <a:t> химия — 36 (39)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Минимум для получения аттестата (если выпускник не планирует поступать в вуз): русский язык — 24, математика — 27(профиль), 3 (база)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Минимальные баллы для поступления в вуз в 2024 году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71" t="29286" r="45653" b="31718"/>
          <a:stretch/>
        </p:blipFill>
        <p:spPr bwMode="auto">
          <a:xfrm>
            <a:off x="5525138" y="1807779"/>
            <a:ext cx="3076057" cy="43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233" y="1786759"/>
            <a:ext cx="4632960" cy="46665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ППЭ,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>
            <a:spLocks noGrp="1"/>
          </p:cNvSpPr>
          <p:nvPr>
            <p:ph type="title"/>
          </p:nvPr>
        </p:nvSpPr>
        <p:spPr>
          <a:xfrm>
            <a:off x="381000" y="599633"/>
            <a:ext cx="8381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7913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latin typeface="Calibri" panose="020F0502020204030204" pitchFamily="34" charset="0"/>
                <a:cs typeface="Calibri" panose="020F0502020204030204" pitchFamily="34" charset="0"/>
              </a:rPr>
              <a:t>Итоговая</a:t>
            </a:r>
            <a:r>
              <a:rPr sz="3600" i="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i="0" spc="-20" dirty="0">
                <a:latin typeface="Calibri" panose="020F0502020204030204" pitchFamily="34" charset="0"/>
                <a:cs typeface="Calibri" panose="020F0502020204030204" pitchFamily="34" charset="0"/>
              </a:rPr>
              <a:t>отметка</a:t>
            </a:r>
            <a:r>
              <a:rPr sz="3600" i="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i="0" spc="-5" dirty="0">
                <a:latin typeface="Calibri" panose="020F0502020204030204" pitchFamily="34" charset="0"/>
                <a:cs typeface="Calibri" panose="020F0502020204030204" pitchFamily="34" charset="0"/>
              </a:rPr>
              <a:t>(в</a:t>
            </a:r>
            <a:r>
              <a:rPr sz="3600" i="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i="0" spc="-15" dirty="0">
                <a:latin typeface="Calibri" panose="020F0502020204030204" pitchFamily="34" charset="0"/>
                <a:cs typeface="Calibri" panose="020F0502020204030204" pitchFamily="34" charset="0"/>
              </a:rPr>
              <a:t>аттестате)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14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2278957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0" algn="just">
              <a:lnSpc>
                <a:spcPts val="2310"/>
              </a:lnSpc>
              <a:spcBef>
                <a:spcPts val="655"/>
              </a:spcBef>
              <a:buNone/>
            </a:pPr>
            <a:r>
              <a:rPr sz="1900" spc="-1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sz="1900" spc="-16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Итоговая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отметка</a:t>
            </a:r>
            <a:r>
              <a:rPr sz="24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400" spc="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среднее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арифметическое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полугодовых</a:t>
            </a:r>
            <a:r>
              <a:rPr sz="2400" b="1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sz="2400" b="1" spc="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3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годовых </a:t>
            </a:r>
            <a:r>
              <a:rPr sz="2400" b="1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отметок </a:t>
            </a:r>
            <a:r>
              <a:rPr sz="2400" b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sz="2400" b="1" spc="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sz="2400" b="1" spc="-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sz="2400" b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классы </a:t>
            </a:r>
            <a:r>
              <a:rPr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(правило </a:t>
            </a:r>
            <a:r>
              <a:rPr sz="2400" b="1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математического </a:t>
            </a:r>
            <a:r>
              <a:rPr sz="2400" b="1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округления)</a:t>
            </a:r>
            <a:endParaRPr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indent="0" algn="just">
              <a:lnSpc>
                <a:spcPct val="80000"/>
              </a:lnSpc>
              <a:spcBef>
                <a:spcPts val="1000"/>
              </a:spcBef>
              <a:buNone/>
            </a:pPr>
            <a:r>
              <a:rPr sz="1900" spc="-1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sz="1900" spc="-16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Аттестат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среднем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общем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образовании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приложение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нему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выдаются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лицам,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завершившим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</a:t>
            </a:r>
            <a:r>
              <a:rPr sz="24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образовательным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программам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среднего</a:t>
            </a:r>
            <a:r>
              <a:rPr sz="24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общего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образования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</a:t>
            </a:r>
            <a:r>
              <a:rPr sz="2400" spc="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успешно </a:t>
            </a:r>
            <a:r>
              <a:rPr sz="2400" b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прошедшим</a:t>
            </a:r>
            <a:r>
              <a:rPr sz="2400" b="1" spc="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endParaRPr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3" y="4238345"/>
            <a:ext cx="4254261" cy="21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86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 «За особые успехи в учении»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вручается вместе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 аттестатом о среднем общем образовании с отличием, то есть ученику, который окончил 11й класс с итоговыми отметками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«отлично» по всем учебным предметам, получил удовлетворительные результаты ЕГЭ/ГВЭ и имеет одно из следующих достижений: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сдавал ЕГЭ по русскому языку и математике профильного уровня и набрал 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 менее 70 баллов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за каждый, либо набрал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70 баллов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за экзамен по русскому языку и получил 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 баллов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по математике базового уровня;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сдавал ГВЭ и получил 5 баллов по обязательным учебным предметам;(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ОВЗ)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сдавал ЕГЭ и ГВЭ и набрал 5 баллов за ЕГЭ по математике базового уровня, 5 баллов за ГВЭ по обязательному учебному предмету и не менее 70 баллов по обязательному предмету в форме ЕГЭ.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Выдача аттестата с отличием и медаль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Медаль «За особые успехи в учении» 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степени вручается лицам, завершившим освоение образовательных программ среднего общего образования в организациях, осуществляющих образовательную деятельность по имеющим государственную аккредитацию образовательным программам среднего общего образования, имеющим итоговые оценки успеваемости «отлично» по всем учебным предметам, изучавшимся в соответствии с учебным планом и успешно прошедшим государственную итоговую аттестацию (далее – ГИА) (без учета результатов, полученных при прохождении повторно ГИА) и набравшим</a:t>
            </a:r>
            <a:r>
              <a:rPr lang="ru-RU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→ </a:t>
            </a:r>
            <a:r>
              <a:rPr lang="ru-RU" i="1" dirty="0" smtClean="0">
                <a:solidFill>
                  <a:srgbClr val="FF0000"/>
                </a:solidFill>
              </a:rPr>
              <a:t>не менее 70 баллов </a:t>
            </a:r>
            <a:r>
              <a:rPr lang="ru-RU" i="1" dirty="0" smtClean="0"/>
              <a:t>на едином государственном экзамене (далее – ЕГЭ) по учебному предмету «Русский язык»;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→ </a:t>
            </a:r>
            <a:r>
              <a:rPr lang="ru-RU" i="1" dirty="0" smtClean="0">
                <a:solidFill>
                  <a:srgbClr val="FF0000"/>
                </a:solidFill>
              </a:rPr>
              <a:t>не менее 70 баллов на ЕГЭ по одному из сдаваемых учебных предметов;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«Порядок и условия выдачи медалей « За особые успехи в учении» 1 и 2 степеней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81277911"/>
              </p:ext>
            </p:extLst>
          </p:nvPr>
        </p:nvGraphicFramePr>
        <p:xfrm>
          <a:off x="307975" y="1674056"/>
          <a:ext cx="8542331" cy="486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3" descr="Картинки по запросу процедура сдачи итоговой аттестации максимально приближена к ЕГ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9553" y="494264"/>
            <a:ext cx="723749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Нормативно-правовая база </a:t>
            </a:r>
            <a:endParaRPr lang="ru-RU" sz="4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4832" y="1696163"/>
            <a:ext cx="6709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sz="2000" spc="-20" dirty="0">
                <a:solidFill>
                  <a:srgbClr val="001F5F"/>
                </a:solidFill>
                <a:cs typeface="Calibri" panose="020F0502020204030204" pitchFamily="34" charset="0"/>
              </a:rPr>
              <a:t>Федеральный</a:t>
            </a:r>
            <a:r>
              <a:rPr lang="ru-RU" sz="2000" spc="1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40" dirty="0">
                <a:solidFill>
                  <a:srgbClr val="001F5F"/>
                </a:solidFill>
                <a:cs typeface="Calibri" panose="020F0502020204030204" pitchFamily="34" charset="0"/>
              </a:rPr>
              <a:t>закон</a:t>
            </a:r>
            <a:r>
              <a:rPr lang="ru-RU" sz="2000" spc="1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25" dirty="0">
                <a:solidFill>
                  <a:srgbClr val="001F5F"/>
                </a:solidFill>
                <a:cs typeface="Calibri" panose="020F0502020204030204" pitchFamily="34" charset="0"/>
              </a:rPr>
              <a:t>Российской</a:t>
            </a:r>
            <a:r>
              <a:rPr lang="ru-RU" sz="2000" spc="19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25" dirty="0">
                <a:solidFill>
                  <a:srgbClr val="001F5F"/>
                </a:solidFill>
                <a:cs typeface="Calibri" panose="020F0502020204030204" pitchFamily="34" charset="0"/>
              </a:rPr>
              <a:t>Федерации</a:t>
            </a:r>
            <a:r>
              <a:rPr lang="ru-RU" sz="2000" spc="17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cs typeface="Calibri" panose="020F0502020204030204" pitchFamily="34" charset="0"/>
              </a:rPr>
              <a:t>от</a:t>
            </a:r>
            <a:r>
              <a:rPr lang="ru-RU" sz="2000" spc="16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1F5F"/>
                </a:solidFill>
                <a:cs typeface="Calibri" panose="020F0502020204030204" pitchFamily="34" charset="0"/>
              </a:rPr>
              <a:t>29</a:t>
            </a:r>
            <a:r>
              <a:rPr lang="ru-RU" sz="2000" spc="18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20" dirty="0">
                <a:solidFill>
                  <a:srgbClr val="001F5F"/>
                </a:solidFill>
                <a:cs typeface="Calibri" panose="020F0502020204030204" pitchFamily="34" charset="0"/>
              </a:rPr>
              <a:t>декабря</a:t>
            </a:r>
            <a:r>
              <a:rPr lang="ru-RU" sz="2000" spc="18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endParaRPr lang="ru-RU" sz="2000" spc="185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1F5F"/>
                </a:solidFill>
                <a:cs typeface="Calibri" panose="020F0502020204030204" pitchFamily="34" charset="0"/>
              </a:rPr>
              <a:t>2012</a:t>
            </a:r>
            <a:r>
              <a:rPr lang="ru-RU" sz="2000" spc="185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135" dirty="0">
                <a:solidFill>
                  <a:srgbClr val="001F5F"/>
                </a:solidFill>
                <a:cs typeface="Calibri" panose="020F0502020204030204" pitchFamily="34" charset="0"/>
              </a:rPr>
              <a:t>г.</a:t>
            </a:r>
            <a:r>
              <a:rPr lang="ru-RU" sz="2000" spc="17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cs typeface="Calibri" panose="020F0502020204030204" pitchFamily="34" charset="0"/>
              </a:rPr>
              <a:t>N</a:t>
            </a:r>
            <a:r>
              <a:rPr lang="ru-RU" sz="2000" spc="17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cs typeface="Calibri" panose="020F0502020204030204" pitchFamily="34" charset="0"/>
              </a:rPr>
              <a:t>273- </a:t>
            </a:r>
            <a:r>
              <a:rPr lang="ru-RU" sz="2000" spc="-49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120" dirty="0">
                <a:solidFill>
                  <a:srgbClr val="001F5F"/>
                </a:solidFill>
                <a:cs typeface="Calibri" panose="020F0502020204030204" pitchFamily="34" charset="0"/>
              </a:rPr>
              <a:t>ФЗ</a:t>
            </a:r>
            <a:r>
              <a:rPr lang="ru-RU" sz="2000" spc="2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cs typeface="Calibri" panose="020F0502020204030204" pitchFamily="34" charset="0"/>
              </a:rPr>
              <a:t>"Об</a:t>
            </a:r>
            <a:r>
              <a:rPr lang="ru-RU" sz="2000" spc="2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20" dirty="0">
                <a:solidFill>
                  <a:srgbClr val="001F5F"/>
                </a:solidFill>
                <a:cs typeface="Calibri" panose="020F0502020204030204" pitchFamily="34" charset="0"/>
              </a:rPr>
              <a:t>образовании</a:t>
            </a:r>
            <a:r>
              <a:rPr lang="ru-RU" sz="2000" spc="9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cs typeface="Calibri" panose="020F0502020204030204" pitchFamily="34" charset="0"/>
              </a:rPr>
              <a:t>в</a:t>
            </a:r>
            <a:r>
              <a:rPr lang="ru-RU" sz="2000" spc="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30" dirty="0">
                <a:solidFill>
                  <a:srgbClr val="001F5F"/>
                </a:solidFill>
                <a:cs typeface="Calibri" panose="020F0502020204030204" pitchFamily="34" charset="0"/>
              </a:rPr>
              <a:t>Российской</a:t>
            </a:r>
            <a:r>
              <a:rPr lang="ru-RU" sz="2000" spc="6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35" dirty="0">
                <a:solidFill>
                  <a:srgbClr val="001F5F"/>
                </a:solidFill>
                <a:cs typeface="Calibri" panose="020F0502020204030204" pitchFamily="34" charset="0"/>
              </a:rPr>
              <a:t>Федерации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197" y="2697433"/>
            <a:ext cx="7067614" cy="75251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С 1 сентября 2023 года действует новый Порядок проведения ГИА (утв.  приказом Минпросвещения, Рособрнадзора от 04.04.2023 № 233/552).</a:t>
            </a:r>
            <a:endParaRPr lang="ru-RU" sz="20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5251" y="3718658"/>
            <a:ext cx="7187321" cy="83099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R="5080" algn="ctr">
              <a:spcBef>
                <a:spcPts val="515"/>
              </a:spcBef>
              <a:tabLst>
                <a:tab pos="342265" algn="l"/>
              </a:tabLst>
            </a:pPr>
            <a:r>
              <a:rPr lang="ru-RU" sz="1600" spc="-25" dirty="0">
                <a:solidFill>
                  <a:srgbClr val="001F5F"/>
                </a:solidFill>
                <a:cs typeface="Calibri" panose="020F0502020204030204" pitchFamily="34" charset="0"/>
              </a:rPr>
              <a:t>Порядок</a:t>
            </a:r>
            <a:r>
              <a:rPr lang="ru-RU" sz="1600" spc="35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cs typeface="Calibri" panose="020F0502020204030204" pitchFamily="34" charset="0"/>
              </a:rPr>
              <a:t>заполнения,</a:t>
            </a:r>
            <a:r>
              <a:rPr lang="ru-RU" sz="1600" spc="34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cs typeface="Calibri" panose="020F0502020204030204" pitchFamily="34" charset="0"/>
              </a:rPr>
              <a:t>учета</a:t>
            </a:r>
            <a:r>
              <a:rPr lang="ru-RU" sz="1600" spc="35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lang="ru-RU" sz="1600" spc="34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cs typeface="Calibri" panose="020F0502020204030204" pitchFamily="34" charset="0"/>
              </a:rPr>
              <a:t>выдачи</a:t>
            </a:r>
            <a:r>
              <a:rPr lang="ru-RU" sz="1600" spc="33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cs typeface="Calibri" panose="020F0502020204030204" pitchFamily="34" charset="0"/>
              </a:rPr>
              <a:t>аттестатов</a:t>
            </a:r>
            <a:r>
              <a:rPr lang="ru-RU" sz="1600" spc="35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cs typeface="Calibri" panose="020F0502020204030204" pitchFamily="34" charset="0"/>
              </a:rPr>
              <a:t>об</a:t>
            </a:r>
            <a:r>
              <a:rPr lang="ru-RU" sz="1600" spc="34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cs typeface="Calibri" panose="020F0502020204030204" pitchFamily="34" charset="0"/>
              </a:rPr>
              <a:t>основном</a:t>
            </a:r>
            <a:r>
              <a:rPr lang="ru-RU" sz="1600" spc="35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0" dirty="0">
                <a:solidFill>
                  <a:srgbClr val="001F5F"/>
                </a:solidFill>
                <a:cs typeface="Calibri" panose="020F0502020204030204" pitchFamily="34" charset="0"/>
              </a:rPr>
              <a:t>общем</a:t>
            </a:r>
            <a:r>
              <a:rPr lang="ru-RU" sz="1600" spc="38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lang="en-US" sz="1600" dirty="0" smtClean="0">
                <a:cs typeface="Calibri" panose="020F0502020204030204" pitchFamily="34" charset="0"/>
              </a:rPr>
              <a:t> </a:t>
            </a:r>
            <a:r>
              <a:rPr lang="ru-RU" sz="1600" spc="-15" dirty="0" smtClean="0">
                <a:solidFill>
                  <a:srgbClr val="001F5F"/>
                </a:solidFill>
                <a:cs typeface="Calibri" panose="020F0502020204030204" pitchFamily="34" charset="0"/>
              </a:rPr>
              <a:t>среднем</a:t>
            </a:r>
            <a:r>
              <a:rPr lang="ru-RU" sz="1600" spc="490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cs typeface="Calibri" panose="020F0502020204030204" pitchFamily="34" charset="0"/>
              </a:rPr>
              <a:t>образовании</a:t>
            </a:r>
            <a:r>
              <a:rPr lang="ru-RU" sz="1600" spc="459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lang="ru-RU" sz="1600" spc="484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cs typeface="Calibri" panose="020F0502020204030204" pitchFamily="34" charset="0"/>
              </a:rPr>
              <a:t>их</a:t>
            </a:r>
            <a:r>
              <a:rPr lang="ru-RU" sz="1600" spc="47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0" dirty="0">
                <a:solidFill>
                  <a:srgbClr val="001F5F"/>
                </a:solidFill>
                <a:cs typeface="Calibri" panose="020F0502020204030204" pitchFamily="34" charset="0"/>
              </a:rPr>
              <a:t>дубликатов,</a:t>
            </a:r>
            <a:r>
              <a:rPr lang="ru-RU" sz="1600" spc="49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утв.</a:t>
            </a:r>
            <a:r>
              <a:rPr lang="ru-RU" sz="1600" spc="48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40" dirty="0" smtClean="0">
                <a:solidFill>
                  <a:srgbClr val="001F5F"/>
                </a:solidFill>
                <a:cs typeface="Calibri" panose="020F0502020204030204" pitchFamily="34" charset="0"/>
              </a:rPr>
              <a:t>Приказом</a:t>
            </a:r>
            <a:r>
              <a:rPr lang="en-US" sz="1600" spc="484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 smtClean="0">
                <a:solidFill>
                  <a:srgbClr val="001F5F"/>
                </a:solidFill>
                <a:cs typeface="Calibri" panose="020F0502020204030204" pitchFamily="34" charset="0"/>
              </a:rPr>
              <a:t>Минобрнауки</a:t>
            </a:r>
            <a:r>
              <a:rPr lang="ru-RU" sz="1600" spc="484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30" dirty="0" smtClean="0">
                <a:solidFill>
                  <a:srgbClr val="001F5F"/>
                </a:solidFill>
                <a:cs typeface="Calibri" panose="020F0502020204030204" pitchFamily="34" charset="0"/>
              </a:rPr>
              <a:t>от</a:t>
            </a:r>
            <a:r>
              <a:rPr lang="en-US" sz="1600" dirty="0" smtClean="0">
                <a:cs typeface="Calibri" panose="020F0502020204030204" pitchFamily="34" charset="0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cs typeface="Calibri" panose="020F0502020204030204" pitchFamily="34" charset="0"/>
              </a:rPr>
              <a:t>05.10.2020</a:t>
            </a:r>
            <a:r>
              <a:rPr lang="ru-RU" sz="1600" spc="75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135" dirty="0">
                <a:solidFill>
                  <a:srgbClr val="001F5F"/>
                </a:solidFill>
                <a:cs typeface="Calibri" panose="020F0502020204030204" pitchFamily="34" charset="0"/>
              </a:rPr>
              <a:t>№</a:t>
            </a:r>
            <a:r>
              <a:rPr lang="ru-RU" sz="1600" spc="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546</a:t>
            </a:r>
            <a:r>
              <a:rPr lang="ru-RU" sz="1600" spc="5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(С</a:t>
            </a:r>
            <a:r>
              <a:rPr lang="ru-RU" sz="1600" spc="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cs typeface="Calibri" panose="020F0502020204030204" pitchFamily="34" charset="0"/>
              </a:rPr>
              <a:t>изменениями</a:t>
            </a:r>
            <a:r>
              <a:rPr lang="ru-RU" sz="1600" spc="8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cs typeface="Calibri" panose="020F0502020204030204" pitchFamily="34" charset="0"/>
              </a:rPr>
              <a:t>на</a:t>
            </a:r>
            <a:r>
              <a:rPr lang="ru-RU" sz="1600" spc="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21</a:t>
            </a:r>
            <a:r>
              <a:rPr lang="ru-RU" sz="1600" spc="4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0" dirty="0">
                <a:solidFill>
                  <a:srgbClr val="001F5F"/>
                </a:solidFill>
                <a:cs typeface="Calibri" panose="020F0502020204030204" pitchFamily="34" charset="0"/>
              </a:rPr>
              <a:t>апреля</a:t>
            </a:r>
            <a:r>
              <a:rPr lang="ru-RU" sz="1600" spc="4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2022</a:t>
            </a:r>
            <a:r>
              <a:rPr lang="ru-RU" sz="1600" spc="4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cs typeface="Calibri" panose="020F0502020204030204" pitchFamily="34" charset="0"/>
              </a:rPr>
              <a:t>года</a:t>
            </a:r>
            <a:r>
              <a:rPr lang="ru-RU" sz="1600" spc="-25" dirty="0" smtClean="0">
                <a:solidFill>
                  <a:srgbClr val="001F5F"/>
                </a:solidFill>
                <a:cs typeface="Calibri" panose="020F0502020204030204" pitchFamily="34" charset="0"/>
              </a:rPr>
              <a:t>)</a:t>
            </a:r>
            <a:endParaRPr lang="ru-RU" sz="1600" dirty="0"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68196" y="4661385"/>
            <a:ext cx="3057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sz="2000" spc="-30" dirty="0">
                <a:solidFill>
                  <a:srgbClr val="001F5F"/>
                </a:solidFill>
                <a:cs typeface="Calibri" panose="020F0502020204030204" pitchFamily="34" charset="0"/>
              </a:rPr>
              <a:t>Методические</a:t>
            </a:r>
            <a:r>
              <a:rPr lang="ru-RU" sz="2000" spc="6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cs typeface="Calibri" panose="020F0502020204030204" pitchFamily="34" charset="0"/>
              </a:rPr>
              <a:t>материалы</a:t>
            </a:r>
            <a:endParaRPr lang="ru-RU" sz="2000" dirty="0">
              <a:cs typeface="Calibri" panose="020F0502020204030204" pitchFamily="34" charset="0"/>
            </a:endParaRPr>
          </a:p>
          <a:p>
            <a:pPr algn="ctr"/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5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2. Медаль «За особые успехи в учении» II </a:t>
            </a:r>
            <a:r>
              <a:rPr lang="ru-RU" i="1" dirty="0" smtClean="0"/>
              <a:t>степени вручается выпускникам, имеющим по всем учебным предметам, изучавшимся в соответствии с учебным планом, итоговые оценки успеваемости </a:t>
            </a:r>
            <a:r>
              <a:rPr lang="ru-RU" i="1" dirty="0" smtClean="0">
                <a:solidFill>
                  <a:srgbClr val="FF0000"/>
                </a:solidFill>
              </a:rPr>
              <a:t>«отлично» </a:t>
            </a:r>
            <a:r>
              <a:rPr lang="ru-RU" i="1" dirty="0" smtClean="0"/>
              <a:t>и не более двух оценок </a:t>
            </a:r>
            <a:r>
              <a:rPr lang="ru-RU" i="1" dirty="0" smtClean="0">
                <a:solidFill>
                  <a:srgbClr val="FF0000"/>
                </a:solidFill>
              </a:rPr>
              <a:t>«хорошо»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и успешно прошедшим ГИА (без учета результатов, полученных при прохождении повторно ГИА) и набравшим: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→ </a:t>
            </a:r>
            <a:r>
              <a:rPr lang="ru-RU" i="1" dirty="0" smtClean="0">
                <a:solidFill>
                  <a:srgbClr val="FF0000"/>
                </a:solidFill>
              </a:rPr>
              <a:t>не менее 60 баллов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на ЕГЭ по учебному предмету «Русский язык»;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→ </a:t>
            </a:r>
            <a:r>
              <a:rPr lang="ru-RU" i="1" dirty="0" smtClean="0">
                <a:solidFill>
                  <a:srgbClr val="FF0000"/>
                </a:solidFill>
              </a:rPr>
              <a:t>не менее 60 баллов на ЕГЭ по одному из сдаваемых учебных предметов;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«Порядок и условия выдачи медалей « За особые успехи в учении» 1 и 2 степеней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35444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4863" marR="1580515" indent="0" algn="ctr">
              <a:lnSpc>
                <a:spcPct val="100000"/>
              </a:lnSpc>
              <a:spcBef>
                <a:spcPts val="95"/>
              </a:spcBef>
              <a:buNone/>
              <a:tabLst>
                <a:tab pos="475615" algn="l"/>
                <a:tab pos="895350" algn="l"/>
                <a:tab pos="2436495" algn="l"/>
                <a:tab pos="2570480" algn="l"/>
                <a:tab pos="3449320" algn="l"/>
              </a:tabLst>
            </a:pPr>
            <a:r>
              <a:rPr sz="2400" b="1" spc="-5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400" b="1" spc="-5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4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</a:t>
            </a:r>
            <a:r>
              <a:rPr sz="2400" b="1" spc="-4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sz="2400" b="1" spc="-9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РЕЗУЛЬТАТОВ </a:t>
            </a:r>
            <a:r>
              <a:rPr sz="2400" b="1" spc="-8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2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400" b="1" spc="-8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ЕЛЬНЫХ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ПЫ</a:t>
            </a:r>
            <a:r>
              <a:rPr sz="2400" b="1" spc="-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АНИЙ  </a:t>
            </a:r>
            <a:r>
              <a:rPr sz="2400" b="1" spc="-4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ВУЗ	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	</a:t>
            </a:r>
            <a:r>
              <a:rPr sz="2400" b="1" spc="-4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ЗАСЧИТЫВАТЬ: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indent="-744220">
              <a:lnSpc>
                <a:spcPct val="100000"/>
              </a:lnSpc>
              <a:spcBef>
                <a:spcPts val="2240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Аттестат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r>
              <a:rPr sz="2400" spc="5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400" spc="-7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r>
              <a:rPr sz="2400" spc="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всероссийской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олимпиады.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marR="387985" indent="-7442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r>
              <a:rPr sz="2400" spc="7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олимпиад,</a:t>
            </a:r>
            <a:r>
              <a:rPr sz="2400" spc="5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включенных</a:t>
            </a:r>
            <a:r>
              <a:rPr sz="2400" spc="4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400" spc="-73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перечень!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marR="165290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Портфолио,</a:t>
            </a:r>
            <a:r>
              <a:rPr sz="2400" spc="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подтвержденное </a:t>
            </a:r>
            <a:r>
              <a:rPr sz="2400" spc="-7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документально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r>
              <a:rPr sz="2400" spc="4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7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ГТО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6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2564045"/>
              </p:ext>
            </p:extLst>
          </p:nvPr>
        </p:nvGraphicFramePr>
        <p:xfrm>
          <a:off x="317634" y="1719618"/>
          <a:ext cx="8498820" cy="484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1138" y="607254"/>
            <a:ext cx="7281862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5" dirty="0">
                <a:latin typeface="Calibri" panose="020F0502020204030204" pitchFamily="34" charset="0"/>
                <a:cs typeface="Calibri" panose="020F0502020204030204" pitchFamily="34" charset="0"/>
              </a:rPr>
              <a:t>Кто</a:t>
            </a:r>
            <a:r>
              <a:rPr sz="35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spc="-5" dirty="0">
                <a:latin typeface="Calibri" panose="020F0502020204030204" pitchFamily="34" charset="0"/>
                <a:cs typeface="Calibri" panose="020F0502020204030204" pitchFamily="34" charset="0"/>
              </a:rPr>
              <a:t>может</a:t>
            </a:r>
            <a:r>
              <a:rPr sz="35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spc="-10" dirty="0">
                <a:latin typeface="Calibri" panose="020F0502020204030204" pitchFamily="34" charset="0"/>
                <a:cs typeface="Calibri" panose="020F0502020204030204" pitchFamily="34" charset="0"/>
              </a:rPr>
              <a:t>участвовать</a:t>
            </a:r>
            <a:r>
              <a:rPr sz="35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spc="-5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35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spc="-10" dirty="0"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937" y="1692292"/>
            <a:ext cx="857564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25600" algn="r">
              <a:lnSpc>
                <a:spcPct val="100000"/>
              </a:lnSpc>
              <a:spcBef>
                <a:spcPts val="95"/>
              </a:spcBef>
            </a:pPr>
            <a:r>
              <a:rPr sz="2400" b="1" i="1" u="heavy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К ЕГЭ </a:t>
            </a:r>
            <a:r>
              <a:rPr sz="2400" b="1" i="1" u="heavy" spc="-1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допускаются</a:t>
            </a:r>
            <a:r>
              <a:rPr sz="2400" b="1" i="1" u="heavy" spc="-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выпускники</a:t>
            </a:r>
            <a:r>
              <a:rPr sz="2400" b="1" i="1" u="heavy" spc="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i="1" u="heavy" spc="-2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текущего</a:t>
            </a:r>
            <a:r>
              <a:rPr lang="en-US" sz="2400" b="1" i="1" u="heavy" spc="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i="1" u="heavy" spc="-2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года:</a:t>
            </a:r>
            <a:endParaRPr sz="24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890441" y="2484490"/>
            <a:ext cx="7284568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066" marR="5080" algn="just">
              <a:lnSpc>
                <a:spcPct val="100000"/>
              </a:lnSpc>
              <a:spcBef>
                <a:spcPts val="1600"/>
              </a:spcBef>
              <a:tabLst>
                <a:tab pos="470534" algn="l"/>
              </a:tabLst>
            </a:pPr>
            <a:r>
              <a:rPr sz="2000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не имеющие </a:t>
            </a:r>
            <a:r>
              <a:rPr sz="2000" dirty="0" smtClean="0">
                <a:solidFill>
                  <a:schemeClr val="bg1"/>
                </a:solidFill>
                <a:cs typeface="Calibri" panose="020F0502020204030204" pitchFamily="34" charset="0"/>
              </a:rPr>
              <a:t>академической </a:t>
            </a:r>
            <a:r>
              <a:rPr sz="2000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задолженности </a:t>
            </a:r>
            <a:r>
              <a:rPr sz="2000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sz="2000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и в </a:t>
            </a:r>
            <a:r>
              <a:rPr sz="2000" spc="-10" dirty="0" smtClean="0">
                <a:solidFill>
                  <a:schemeClr val="bg1"/>
                </a:solidFill>
                <a:cs typeface="Calibri" panose="020F0502020204030204" pitchFamily="34" charset="0"/>
              </a:rPr>
              <a:t>полном </a:t>
            </a:r>
            <a:r>
              <a:rPr sz="2000" spc="-30" dirty="0" smtClean="0">
                <a:solidFill>
                  <a:schemeClr val="bg1"/>
                </a:solidFill>
                <a:cs typeface="Calibri" panose="020F0502020204030204" pitchFamily="34" charset="0"/>
              </a:rPr>
              <a:t>объёме </a:t>
            </a:r>
            <a:r>
              <a:rPr sz="2000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выполнившие </a:t>
            </a:r>
            <a:r>
              <a:rPr sz="2000" dirty="0" smtClean="0">
                <a:solidFill>
                  <a:schemeClr val="bg1"/>
                </a:solidFill>
                <a:cs typeface="Calibri" panose="020F0502020204030204" pitchFamily="34" charset="0"/>
              </a:rPr>
              <a:t>учебный </a:t>
            </a:r>
            <a:r>
              <a:rPr sz="2000" spc="5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sz="2000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план</a:t>
            </a:r>
            <a:endParaRPr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68358" y="3441481"/>
            <a:ext cx="77977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25600" algn="r">
              <a:lnSpc>
                <a:spcPct val="100000"/>
              </a:lnSpc>
              <a:spcBef>
                <a:spcPts val="95"/>
              </a:spcBef>
            </a:pPr>
            <a:endParaRPr sz="24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890441" y="3508764"/>
            <a:ext cx="790690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6" marR="5080">
              <a:lnSpc>
                <a:spcPct val="100000"/>
              </a:lnSpc>
              <a:spcBef>
                <a:spcPts val="95"/>
              </a:spcBef>
              <a:tabLst>
                <a:tab pos="469900" algn="l"/>
                <a:tab pos="470534" algn="l"/>
                <a:tab pos="2272665" algn="l"/>
                <a:tab pos="4708525" algn="l"/>
                <a:tab pos="6717030" algn="l"/>
              </a:tabLst>
            </a:pPr>
            <a:r>
              <a:rPr lang="ru-RU" sz="2000" i="1" spc="-10" dirty="0" smtClean="0">
                <a:solidFill>
                  <a:schemeClr val="bg1"/>
                </a:solidFill>
                <a:cs typeface="Calibri" panose="020F0502020204030204" pitchFamily="34" charset="0"/>
              </a:rPr>
              <a:t>У</a:t>
            </a:r>
            <a:r>
              <a:rPr sz="2000" i="1" dirty="0" smtClean="0">
                <a:solidFill>
                  <a:schemeClr val="bg1"/>
                </a:solidFill>
                <a:cs typeface="Calibri" panose="020F0502020204030204" pitchFamily="34" charset="0"/>
              </a:rPr>
              <a:t>с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п</a:t>
            </a:r>
            <a:r>
              <a:rPr sz="2000" i="1" spc="5" dirty="0" smtClean="0">
                <a:solidFill>
                  <a:schemeClr val="bg1"/>
                </a:solidFill>
                <a:cs typeface="Calibri" panose="020F0502020204030204" pitchFamily="34" charset="0"/>
              </a:rPr>
              <a:t>е</a:t>
            </a:r>
            <a:r>
              <a:rPr sz="2000" i="1" spc="-10" dirty="0" smtClean="0">
                <a:solidFill>
                  <a:schemeClr val="bg1"/>
                </a:solidFill>
                <a:cs typeface="Calibri" panose="020F0502020204030204" pitchFamily="34" charset="0"/>
              </a:rPr>
              <a:t>шн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о</a:t>
            </a:r>
            <a:r>
              <a:rPr lang="en-US" sz="2000" i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н</a:t>
            </a:r>
            <a:r>
              <a:rPr sz="2000" i="1" dirty="0" smtClean="0">
                <a:solidFill>
                  <a:schemeClr val="bg1"/>
                </a:solidFill>
                <a:cs typeface="Calibri" panose="020F0502020204030204" pitchFamily="34" charset="0"/>
              </a:rPr>
              <a:t>а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пи</a:t>
            </a:r>
            <a:r>
              <a:rPr sz="2000" i="1" spc="10" dirty="0" smtClean="0">
                <a:solidFill>
                  <a:schemeClr val="bg1"/>
                </a:solidFill>
                <a:cs typeface="Calibri" panose="020F0502020204030204" pitchFamily="34" charset="0"/>
              </a:rPr>
              <a:t>с</a:t>
            </a:r>
            <a:r>
              <a:rPr sz="2000" i="1" spc="-10" dirty="0" smtClean="0">
                <a:solidFill>
                  <a:schemeClr val="bg1"/>
                </a:solidFill>
                <a:cs typeface="Calibri" panose="020F0502020204030204" pitchFamily="34" charset="0"/>
              </a:rPr>
              <a:t>а</a:t>
            </a:r>
            <a:r>
              <a:rPr sz="2000" i="1" dirty="0" smtClean="0">
                <a:solidFill>
                  <a:schemeClr val="bg1"/>
                </a:solidFill>
                <a:cs typeface="Calibri" panose="020F0502020204030204" pitchFamily="34" charset="0"/>
              </a:rPr>
              <a:t>в</a:t>
            </a:r>
            <a:r>
              <a:rPr sz="2000" i="1" spc="-10" dirty="0" smtClean="0">
                <a:solidFill>
                  <a:schemeClr val="bg1"/>
                </a:solidFill>
                <a:cs typeface="Calibri" panose="020F0502020204030204" pitchFamily="34" charset="0"/>
              </a:rPr>
              <a:t>ши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е</a:t>
            </a:r>
            <a:r>
              <a:rPr lang="en-US" sz="2000" i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и</a:t>
            </a:r>
            <a:r>
              <a:rPr sz="2000" i="1" spc="-40" dirty="0" smtClean="0">
                <a:solidFill>
                  <a:schemeClr val="bg1"/>
                </a:solidFill>
                <a:cs typeface="Calibri" panose="020F0502020204030204" pitchFamily="34" charset="0"/>
              </a:rPr>
              <a:t>т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о</a:t>
            </a:r>
            <a:r>
              <a:rPr sz="2000" i="1" spc="-65" dirty="0" smtClean="0">
                <a:solidFill>
                  <a:schemeClr val="bg1"/>
                </a:solidFill>
                <a:cs typeface="Calibri" panose="020F0502020204030204" pitchFamily="34" charset="0"/>
              </a:rPr>
              <a:t>г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о</a:t>
            </a:r>
            <a:r>
              <a:rPr sz="2000" i="1" spc="-80" dirty="0" smtClean="0">
                <a:solidFill>
                  <a:schemeClr val="bg1"/>
                </a:solidFill>
                <a:cs typeface="Calibri" panose="020F0502020204030204" pitchFamily="34" charset="0"/>
              </a:rPr>
              <a:t>в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ое</a:t>
            </a:r>
            <a:r>
              <a:rPr lang="en-US" sz="2000" i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sz="2000" i="1" spc="5" dirty="0" smtClean="0">
                <a:solidFill>
                  <a:schemeClr val="bg1"/>
                </a:solidFill>
                <a:cs typeface="Calibri" panose="020F0502020204030204" pitchFamily="34" charset="0"/>
              </a:rPr>
              <a:t>с</a:t>
            </a:r>
            <a:r>
              <a:rPr sz="2000" i="1" spc="-155" dirty="0" smtClean="0">
                <a:solidFill>
                  <a:schemeClr val="bg1"/>
                </a:solidFill>
                <a:cs typeface="Calibri" panose="020F0502020204030204" pitchFamily="34" charset="0"/>
              </a:rPr>
              <a:t>о</a:t>
            </a:r>
            <a:r>
              <a:rPr sz="2000" i="1" spc="5" dirty="0" smtClean="0">
                <a:solidFill>
                  <a:schemeClr val="bg1"/>
                </a:solidFill>
                <a:cs typeface="Calibri" panose="020F0502020204030204" pitchFamily="34" charset="0"/>
              </a:rPr>
              <a:t>ч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и</a:t>
            </a:r>
            <a:r>
              <a:rPr sz="2000" i="1" dirty="0" smtClean="0">
                <a:solidFill>
                  <a:schemeClr val="bg1"/>
                </a:solidFill>
                <a:cs typeface="Calibri" panose="020F0502020204030204" pitchFamily="34" charset="0"/>
              </a:rPr>
              <a:t>н</a:t>
            </a:r>
            <a:r>
              <a:rPr sz="2000" i="1" spc="-10" dirty="0" smtClean="0">
                <a:solidFill>
                  <a:schemeClr val="bg1"/>
                </a:solidFill>
                <a:cs typeface="Calibri" panose="020F0502020204030204" pitchFamily="34" charset="0"/>
              </a:rPr>
              <a:t>е</a:t>
            </a:r>
            <a:r>
              <a:rPr sz="2000" i="1" dirty="0" smtClean="0">
                <a:solidFill>
                  <a:schemeClr val="bg1"/>
                </a:solidFill>
                <a:cs typeface="Calibri" panose="020F0502020204030204" pitchFamily="34" charset="0"/>
              </a:rPr>
              <a:t>н</a:t>
            </a:r>
            <a:r>
              <a:rPr sz="2000" i="1" spc="-5" dirty="0" smtClean="0">
                <a:solidFill>
                  <a:schemeClr val="bg1"/>
                </a:solidFill>
                <a:cs typeface="Calibri" panose="020F0502020204030204" pitchFamily="34" charset="0"/>
              </a:rPr>
              <a:t>ие  </a:t>
            </a:r>
            <a:r>
              <a:rPr sz="2000" i="1" spc="-10" dirty="0">
                <a:solidFill>
                  <a:schemeClr val="bg1"/>
                </a:solidFill>
                <a:cs typeface="Calibri" panose="020F0502020204030204" pitchFamily="34" charset="0"/>
              </a:rPr>
              <a:t>(изложение</a:t>
            </a:r>
            <a:r>
              <a:rPr sz="2000" i="1" spc="-10" dirty="0" smtClean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  <a:endParaRPr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568358" y="4490326"/>
            <a:ext cx="7975141" cy="1525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95"/>
              </a:spcBef>
            </a:pP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Итоговое сочинение (изложение) проводится</a:t>
            </a:r>
          </a:p>
          <a:p>
            <a:pPr marL="55880" algn="ctr">
              <a:lnSpc>
                <a:spcPct val="100000"/>
              </a:lnSpc>
              <a:spcBef>
                <a:spcPts val="95"/>
              </a:spcBef>
            </a:pPr>
            <a:r>
              <a:rPr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6 </a:t>
            </a:r>
            <a:r>
              <a:rPr sz="2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декабря 2023 года (среда)</a:t>
            </a:r>
            <a:endParaRPr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2135"/>
              </a:spcBef>
            </a:pPr>
            <a:r>
              <a:rPr sz="2400" i="1" dirty="0">
                <a:solidFill>
                  <a:srgbClr val="003399"/>
                </a:solidFill>
                <a:latin typeface="Trebuchet MS"/>
                <a:cs typeface="Trebuchet MS"/>
              </a:rPr>
              <a:t>Сочинение</a:t>
            </a:r>
            <a:r>
              <a:rPr sz="2400" i="1" spc="-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003399"/>
                </a:solidFill>
                <a:latin typeface="Trebuchet MS"/>
                <a:cs typeface="Trebuchet MS"/>
              </a:rPr>
              <a:t>оценивается</a:t>
            </a:r>
            <a:r>
              <a:rPr sz="2400" i="1" spc="-5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003399"/>
                </a:solidFill>
                <a:latin typeface="Trebuchet MS"/>
                <a:cs typeface="Trebuchet MS"/>
              </a:rPr>
              <a:t>«зачёт-незачёт</a:t>
            </a:r>
            <a:r>
              <a:rPr sz="2400" i="1" spc="-5" smtClean="0">
                <a:solidFill>
                  <a:srgbClr val="003399"/>
                </a:solidFill>
                <a:latin typeface="Trebuchet MS"/>
                <a:cs typeface="Trebuchet MS"/>
              </a:rPr>
              <a:t>».</a:t>
            </a:r>
            <a:r>
              <a:rPr lang="ru-RU" sz="2400" i="1" spc="-5" dirty="0" smtClean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8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случае неудачи пересдача будет возможна в один из резервных дней: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первая среда февраля (07.02.24);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вторая среда апреля (10.04.24)</a:t>
            </a:r>
          </a:p>
          <a:p>
            <a:pPr>
              <a:buNone/>
            </a:pPr>
            <a:r>
              <a:rPr lang="ru-RU" dirty="0" smtClean="0"/>
              <a:t>Декабрьское сочинение – обязательный этап, ведь экзамен выступает допуском к основной сессии ГИА. Если не получен «зачет» по сочинению (изложению), школьник не может быть допущен к сдаче остальных предметов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>
                <a:solidFill>
                  <a:srgbClr val="FF0000"/>
                </a:solidFill>
              </a:rPr>
              <a:t>сайте ФИПИ </a:t>
            </a:r>
            <a:r>
              <a:rPr lang="ru-RU" dirty="0" smtClean="0"/>
              <a:t>указаны разделы и подразделы, по которым будут отбираться темы итогового сочинения 2024 года; </a:t>
            </a:r>
          </a:p>
          <a:p>
            <a:pPr>
              <a:buNone/>
            </a:pPr>
            <a:r>
              <a:rPr lang="ru-RU" dirty="0" smtClean="0"/>
              <a:t>список литературы, рекомендованный для итогового сочинения в сезоне 2023-2024 года, остается неизменным; </a:t>
            </a:r>
          </a:p>
          <a:p>
            <a:pPr>
              <a:buNone/>
            </a:pPr>
            <a:r>
              <a:rPr lang="ru-RU" dirty="0" smtClean="0"/>
              <a:t>критерии оценивания декабрьского сочинения также остаются прежними. На выполнение работы регламентом экзамена-допуска отводится 3 ч. 55 мин....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сочинение 2023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854951342"/>
              </p:ext>
            </p:extLst>
          </p:nvPr>
        </p:nvGraphicFramePr>
        <p:xfrm>
          <a:off x="457200" y="2811439"/>
          <a:ext cx="8305800" cy="351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1362075" y="355600"/>
            <a:ext cx="740092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Сроки</a:t>
            </a:r>
            <a:r>
              <a:rPr sz="3600" spc="-4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проведения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ЕГЭ</a:t>
            </a:r>
          </a:p>
        </p:txBody>
      </p:sp>
      <p:sp>
        <p:nvSpPr>
          <p:cNvPr id="7" name="object 18"/>
          <p:cNvSpPr txBox="1"/>
          <p:nvPr/>
        </p:nvSpPr>
        <p:spPr>
          <a:xfrm>
            <a:off x="218364" y="1578103"/>
            <a:ext cx="8557146" cy="1147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22045" marR="5080" indent="-1109980" algn="ctr">
              <a:lnSpc>
                <a:spcPct val="100000"/>
              </a:lnSpc>
              <a:spcBef>
                <a:spcPts val="105"/>
              </a:spcBef>
            </a:pPr>
            <a:r>
              <a:rPr sz="2400" b="1" i="1" spc="-15" dirty="0">
                <a:solidFill>
                  <a:srgbClr val="001F5F"/>
                </a:solidFill>
                <a:cs typeface="Calibri" panose="020F0502020204030204" pitchFamily="34" charset="0"/>
              </a:rPr>
              <a:t>Министерство</a:t>
            </a:r>
            <a:r>
              <a:rPr sz="2400" b="1" i="1" spc="-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spc="-10" dirty="0">
                <a:solidFill>
                  <a:srgbClr val="001F5F"/>
                </a:solidFill>
                <a:cs typeface="Calibri" panose="020F0502020204030204" pitchFamily="34" charset="0"/>
              </a:rPr>
              <a:t>образования </a:t>
            </a:r>
            <a:r>
              <a:rPr sz="2400" b="1" i="1" spc="-8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sz="2400" b="1" i="1" spc="-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spc="-15" dirty="0" smtClean="0">
                <a:solidFill>
                  <a:srgbClr val="001F5F"/>
                </a:solidFill>
                <a:cs typeface="Calibri" panose="020F0502020204030204" pitchFamily="34" charset="0"/>
              </a:rPr>
              <a:t>науки</a:t>
            </a:r>
            <a:endParaRPr lang="en-US" sz="2400" b="1" i="1" spc="-15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marL="1122045" marR="5080" indent="-1109980" algn="ctr">
              <a:lnSpc>
                <a:spcPct val="100000"/>
              </a:lnSpc>
              <a:spcBef>
                <a:spcPts val="105"/>
              </a:spcBef>
            </a:pPr>
            <a:r>
              <a:rPr sz="2400" b="1" i="1" spc="-5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spc="-10" dirty="0" smtClean="0">
                <a:solidFill>
                  <a:srgbClr val="001F5F"/>
                </a:solidFill>
                <a:cs typeface="Calibri" panose="020F0502020204030204" pitchFamily="34" charset="0"/>
              </a:rPr>
              <a:t>Российской</a:t>
            </a:r>
            <a:r>
              <a:rPr lang="en-US" sz="2400" b="1" i="1" spc="-10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dirty="0" smtClean="0">
                <a:solidFill>
                  <a:srgbClr val="001F5F"/>
                </a:solidFill>
                <a:cs typeface="Calibri" panose="020F0502020204030204" pitchFamily="34" charset="0"/>
              </a:rPr>
              <a:t>Федерации </a:t>
            </a:r>
            <a:r>
              <a:rPr sz="2400" b="1" i="1" dirty="0">
                <a:solidFill>
                  <a:srgbClr val="001F5F"/>
                </a:solidFill>
                <a:cs typeface="Calibri" panose="020F0502020204030204" pitchFamily="34" charset="0"/>
              </a:rPr>
              <a:t>определяет </a:t>
            </a:r>
            <a:r>
              <a:rPr sz="2400" b="1" i="1" spc="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endParaRPr lang="en-US" sz="2400" b="1" i="1" spc="5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marL="1122045" marR="5080" indent="-1109980" algn="ctr">
              <a:lnSpc>
                <a:spcPct val="100000"/>
              </a:lnSpc>
              <a:spcBef>
                <a:spcPts val="105"/>
              </a:spcBef>
            </a:pPr>
            <a:r>
              <a:rPr sz="2400" b="1" i="1" u="heavy" spc="-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 panose="020F0502020204030204" pitchFamily="34" charset="0"/>
              </a:rPr>
              <a:t>сроки</a:t>
            </a:r>
            <a:r>
              <a:rPr sz="2400" b="1" i="1" spc="-35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sz="2400" b="1" i="1" spc="-2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 panose="020F0502020204030204" pitchFamily="34" charset="0"/>
              </a:rPr>
              <a:t>единое</a:t>
            </a:r>
            <a:r>
              <a:rPr sz="2400" b="1" i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 panose="020F0502020204030204" pitchFamily="34" charset="0"/>
              </a:rPr>
              <a:t>расписание </a:t>
            </a:r>
            <a:r>
              <a:rPr sz="2400" b="1" i="1" spc="-8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spc="-10" dirty="0">
                <a:solidFill>
                  <a:srgbClr val="001F5F"/>
                </a:solidFill>
                <a:cs typeface="Calibri" panose="020F0502020204030204" pitchFamily="34" charset="0"/>
              </a:rPr>
              <a:t>проведения</a:t>
            </a:r>
            <a:r>
              <a:rPr sz="2400" b="1" i="1" spc="-2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cs typeface="Calibri" panose="020F0502020204030204" pitchFamily="34" charset="0"/>
              </a:rPr>
              <a:t>ЕГЭ</a:t>
            </a:r>
            <a:endParaRPr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0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0207" y="1719070"/>
            <a:ext cx="8578685" cy="4933977"/>
          </a:xfrm>
        </p:spPr>
        <p:txBody>
          <a:bodyPr>
            <a:normAutofit/>
          </a:bodyPr>
          <a:lstStyle/>
          <a:p>
            <a:r>
              <a:rPr lang="ru-RU" dirty="0" smtClean="0"/>
              <a:t>26 мая – литература, география, химия</a:t>
            </a:r>
          </a:p>
          <a:p>
            <a:r>
              <a:rPr lang="ru-RU" dirty="0" smtClean="0"/>
              <a:t>29 мая – русский язык</a:t>
            </a:r>
          </a:p>
          <a:p>
            <a:r>
              <a:rPr lang="ru-RU" dirty="0" smtClean="0"/>
              <a:t>1 июня – </a:t>
            </a:r>
            <a:r>
              <a:rPr lang="ru-RU" dirty="0" smtClean="0">
                <a:solidFill>
                  <a:srgbClr val="FF0000"/>
                </a:solidFill>
              </a:rPr>
              <a:t>математика (база и профиль)</a:t>
            </a:r>
          </a:p>
          <a:p>
            <a:r>
              <a:rPr lang="ru-RU" dirty="0" smtClean="0"/>
              <a:t>5 июня – история, физика</a:t>
            </a:r>
          </a:p>
          <a:p>
            <a:r>
              <a:rPr lang="ru-RU" dirty="0" smtClean="0"/>
              <a:t>8 июня – обществознание</a:t>
            </a:r>
          </a:p>
          <a:p>
            <a:r>
              <a:rPr lang="ru-RU" dirty="0" smtClean="0"/>
              <a:t>13 июня – биология, иностранный язык ( письменная часть)</a:t>
            </a:r>
          </a:p>
          <a:p>
            <a:r>
              <a:rPr lang="ru-RU" dirty="0" smtClean="0"/>
              <a:t>16 июня – иностранные языки (устная часть)</a:t>
            </a:r>
          </a:p>
          <a:p>
            <a:r>
              <a:rPr lang="ru-RU" dirty="0" smtClean="0"/>
              <a:t>19,20 июня – информатика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РЕЗЕРВ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22 июня- русский язык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23 июня – география, литература, иностранный язык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26 июня – математика ( профиль)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27 июня – биология, информатика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расписания ЕГЭ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28 июня – обществознание, химия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29 июня – история, физика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 июля – все предметы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 сентябре будут проведены экзамены только по русскому языку и математике, без сдачи которых 11-классники не могут получить документ об образовании. Все остальные предметы пересдавать придется уже в сезоне ЕГЭ 2025 года..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расписания ЕГЭ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882650"/>
              </p:ext>
            </p:extLst>
          </p:nvPr>
        </p:nvGraphicFramePr>
        <p:xfrm>
          <a:off x="947656" y="2961564"/>
          <a:ext cx="7369791" cy="349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1454150" y="355600"/>
            <a:ext cx="730885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ПОДАЧА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ЗАЯВЛЕНИЯ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9596" y="1589080"/>
            <a:ext cx="8285913" cy="14311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240665" algn="ctr">
              <a:lnSpc>
                <a:spcPct val="100000"/>
              </a:lnSpc>
              <a:spcBef>
                <a:spcPts val="2455"/>
              </a:spcBef>
            </a:pPr>
            <a:r>
              <a:rPr lang="ru-RU" sz="2400" b="1" i="1" spc="-5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До</a:t>
            </a:r>
            <a:r>
              <a:rPr lang="ru-RU" sz="2400" b="1" i="1" spc="-35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1</a:t>
            </a:r>
            <a:r>
              <a:rPr lang="ru-RU" sz="2400" b="1" i="1" spc="-35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февраля!</a:t>
            </a:r>
            <a:endParaRPr lang="ru-RU" sz="24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299085" marR="313055" algn="ctr">
              <a:lnSpc>
                <a:spcPct val="100000"/>
              </a:lnSpc>
              <a:spcBef>
                <a:spcPts val="1830"/>
              </a:spcBef>
            </a:pPr>
            <a:r>
              <a:rPr lang="ru-RU" sz="2400" b="1" i="1" spc="-10" dirty="0" smtClean="0">
                <a:solidFill>
                  <a:srgbClr val="FF0000"/>
                </a:solidFill>
                <a:cs typeface="Calibri" panose="020F0502020204030204" pitchFamily="34" charset="0"/>
              </a:rPr>
              <a:t>Выпускник</a:t>
            </a:r>
            <a:r>
              <a:rPr lang="ru-RU" sz="2400" b="1" i="1" spc="4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400" b="1" i="1" spc="-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в </a:t>
            </a:r>
            <a:r>
              <a:rPr lang="ru-RU" sz="2400" b="1" i="1" spc="-20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своей</a:t>
            </a:r>
            <a:r>
              <a:rPr lang="ru-RU" sz="2400" b="1" i="1" spc="2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lang="ru-RU" sz="2400" b="1" i="1" spc="-1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школе </a:t>
            </a:r>
            <a:r>
              <a:rPr lang="ru-RU" sz="2400" b="1" i="1" spc="-10" dirty="0">
                <a:solidFill>
                  <a:srgbClr val="FF0000"/>
                </a:solidFill>
                <a:cs typeface="Calibri" panose="020F0502020204030204" pitchFamily="34" charset="0"/>
              </a:rPr>
              <a:t>должен</a:t>
            </a:r>
            <a:r>
              <a:rPr lang="ru-RU" sz="2400" b="1" i="1" spc="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400" b="1" i="1" spc="-5" dirty="0">
                <a:solidFill>
                  <a:srgbClr val="FF0000"/>
                </a:solidFill>
                <a:cs typeface="Calibri" panose="020F0502020204030204" pitchFamily="34" charset="0"/>
              </a:rPr>
              <a:t>написать </a:t>
            </a:r>
            <a:r>
              <a:rPr lang="ru-RU" sz="2400" b="1" i="1" spc="-76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400" b="1" i="1" spc="-10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заявление,</a:t>
            </a:r>
            <a:r>
              <a:rPr lang="ru-RU" sz="2400" b="1" i="1" spc="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400" b="1" i="1" spc="-5" dirty="0">
                <a:solidFill>
                  <a:srgbClr val="FF0000"/>
                </a:solidFill>
                <a:cs typeface="Calibri" panose="020F0502020204030204" pitchFamily="34" charset="0"/>
              </a:rPr>
              <a:t>в</a:t>
            </a:r>
            <a:r>
              <a:rPr lang="ru-RU" sz="2400" b="1" i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400" b="1" i="1" spc="-15" dirty="0">
                <a:solidFill>
                  <a:srgbClr val="FF0000"/>
                </a:solidFill>
                <a:cs typeface="Calibri" panose="020F0502020204030204" pitchFamily="34" charset="0"/>
              </a:rPr>
              <a:t>котором</a:t>
            </a:r>
            <a:r>
              <a:rPr lang="ru-RU" sz="2400" b="1" i="1" spc="3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400" b="1" i="1" spc="-10" dirty="0">
                <a:solidFill>
                  <a:srgbClr val="FF0000"/>
                </a:solidFill>
                <a:cs typeface="Calibri" panose="020F0502020204030204" pitchFamily="34" charset="0"/>
              </a:rPr>
              <a:t>указывается</a:t>
            </a:r>
            <a:endParaRPr lang="ru-RU" sz="24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5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 noGrp="1"/>
          </p:cNvSpPr>
          <p:nvPr>
            <p:ph type="title"/>
          </p:nvPr>
        </p:nvSpPr>
        <p:spPr>
          <a:xfrm>
            <a:off x="1869742" y="570663"/>
            <a:ext cx="631891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ВЫБОР</a:t>
            </a:r>
            <a:r>
              <a:rPr spc="-8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ПРЕДМЕТОВ</a:t>
            </a:r>
          </a:p>
        </p:txBody>
      </p:sp>
      <p:grpSp>
        <p:nvGrpSpPr>
          <p:cNvPr id="5" name="object 13"/>
          <p:cNvGrpSpPr/>
          <p:nvPr/>
        </p:nvGrpSpPr>
        <p:grpSpPr>
          <a:xfrm rot="19433795">
            <a:off x="385094" y="1679261"/>
            <a:ext cx="1452315" cy="1738490"/>
            <a:chOff x="8223948" y="1265110"/>
            <a:chExt cx="1612900" cy="2196465"/>
          </a:xfrm>
        </p:grpSpPr>
        <p:pic>
          <p:nvPicPr>
            <p:cNvPr id="6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4298" y="1275448"/>
              <a:ext cx="1126299" cy="1418094"/>
            </a:xfrm>
            <a:prstGeom prst="rect">
              <a:avLst/>
            </a:prstGeom>
          </p:spPr>
        </p:pic>
        <p:sp>
          <p:nvSpPr>
            <p:cNvPr id="7" name="object 15"/>
            <p:cNvSpPr/>
            <p:nvPr/>
          </p:nvSpPr>
          <p:spPr>
            <a:xfrm>
              <a:off x="8228710" y="1269872"/>
              <a:ext cx="1137920" cy="1429385"/>
            </a:xfrm>
            <a:custGeom>
              <a:avLst/>
              <a:gdLst/>
              <a:ahLst/>
              <a:cxnLst/>
              <a:rect l="l" t="t" r="r" b="b"/>
              <a:pathLst>
                <a:path w="1137920" h="1429385">
                  <a:moveTo>
                    <a:pt x="233172" y="0"/>
                  </a:moveTo>
                  <a:lnTo>
                    <a:pt x="1137412" y="167004"/>
                  </a:lnTo>
                  <a:lnTo>
                    <a:pt x="904113" y="1429130"/>
                  </a:lnTo>
                  <a:lnTo>
                    <a:pt x="0" y="1262126"/>
                  </a:lnTo>
                  <a:lnTo>
                    <a:pt x="233172" y="0"/>
                  </a:lnTo>
                  <a:close/>
                </a:path>
              </a:pathLst>
            </a:custGeom>
            <a:ln w="9525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6314" y="1984438"/>
              <a:ext cx="1209738" cy="1466126"/>
            </a:xfrm>
            <a:prstGeom prst="rect">
              <a:avLst/>
            </a:prstGeom>
          </p:spPr>
        </p:pic>
        <p:sp>
          <p:nvSpPr>
            <p:cNvPr id="9" name="object 17"/>
            <p:cNvSpPr/>
            <p:nvPr/>
          </p:nvSpPr>
          <p:spPr>
            <a:xfrm>
              <a:off x="8610345" y="1978532"/>
              <a:ext cx="1221740" cy="1478280"/>
            </a:xfrm>
            <a:custGeom>
              <a:avLst/>
              <a:gdLst/>
              <a:ahLst/>
              <a:cxnLst/>
              <a:rect l="l" t="t" r="r" b="b"/>
              <a:pathLst>
                <a:path w="1221740" h="1478279">
                  <a:moveTo>
                    <a:pt x="359155" y="0"/>
                  </a:moveTo>
                  <a:lnTo>
                    <a:pt x="1221612" y="252856"/>
                  </a:lnTo>
                  <a:lnTo>
                    <a:pt x="862456" y="1477899"/>
                  </a:lnTo>
                  <a:lnTo>
                    <a:pt x="0" y="1225041"/>
                  </a:lnTo>
                  <a:lnTo>
                    <a:pt x="359155" y="0"/>
                  </a:lnTo>
                  <a:close/>
                </a:path>
              </a:pathLst>
            </a:custGeom>
            <a:ln w="952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8"/>
          <p:cNvSpPr txBox="1"/>
          <p:nvPr/>
        </p:nvSpPr>
        <p:spPr>
          <a:xfrm>
            <a:off x="1941113" y="2201660"/>
            <a:ext cx="677227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Trebuchet MS"/>
              <a:buChar char="•"/>
              <a:tabLst>
                <a:tab pos="241300" algn="l"/>
              </a:tabLst>
            </a:pPr>
            <a:r>
              <a:rPr sz="2400" b="1" u="sng" dirty="0">
                <a:solidFill>
                  <a:srgbClr val="008E40"/>
                </a:solidFill>
                <a:cs typeface="Calibri" panose="020F0502020204030204" pitchFamily="34" charset="0"/>
              </a:rPr>
              <a:t>Математика</a:t>
            </a:r>
            <a:r>
              <a:rPr sz="2400" b="1" u="sng" spc="-10" dirty="0">
                <a:solidFill>
                  <a:srgbClr val="008E40"/>
                </a:solidFill>
                <a:cs typeface="Calibri" panose="020F0502020204030204" pitchFamily="34" charset="0"/>
              </a:rPr>
              <a:t> </a:t>
            </a:r>
            <a:r>
              <a:rPr sz="2400" b="1" u="sng" dirty="0">
                <a:solidFill>
                  <a:srgbClr val="008E40"/>
                </a:solidFill>
                <a:cs typeface="Calibri" panose="020F0502020204030204" pitchFamily="34" charset="0"/>
              </a:rPr>
              <a:t>и</a:t>
            </a:r>
            <a:r>
              <a:rPr sz="2400" b="1" u="sng" spc="-20" dirty="0">
                <a:solidFill>
                  <a:srgbClr val="008E40"/>
                </a:solidFill>
                <a:cs typeface="Calibri" panose="020F0502020204030204" pitchFamily="34" charset="0"/>
              </a:rPr>
              <a:t> </a:t>
            </a:r>
            <a:r>
              <a:rPr sz="2400" b="1" u="sng" spc="-5" dirty="0">
                <a:solidFill>
                  <a:srgbClr val="008E40"/>
                </a:solidFill>
                <a:cs typeface="Calibri" panose="020F0502020204030204" pitchFamily="34" charset="0"/>
              </a:rPr>
              <a:t>русский</a:t>
            </a:r>
            <a:r>
              <a:rPr sz="2400" b="1" u="sng" spc="-10" dirty="0">
                <a:solidFill>
                  <a:srgbClr val="008E40"/>
                </a:solidFill>
                <a:cs typeface="Calibri" panose="020F0502020204030204" pitchFamily="34" charset="0"/>
              </a:rPr>
              <a:t> </a:t>
            </a:r>
            <a:r>
              <a:rPr sz="2400" b="1" u="sng" spc="-5" dirty="0">
                <a:solidFill>
                  <a:srgbClr val="008E40"/>
                </a:solidFill>
                <a:cs typeface="Calibri" panose="020F0502020204030204" pitchFamily="34" charset="0"/>
              </a:rPr>
              <a:t>язык</a:t>
            </a:r>
            <a:r>
              <a:rPr sz="2400" b="1" u="sng" spc="-10" dirty="0">
                <a:solidFill>
                  <a:srgbClr val="008E40"/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–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обязательные</a:t>
            </a:r>
            <a:endParaRPr sz="24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учебные</a:t>
            </a:r>
            <a:r>
              <a:rPr sz="2400" b="1" spc="-3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предметы</a:t>
            </a:r>
            <a:endParaRPr sz="24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2025068" y="3456159"/>
            <a:ext cx="648906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41300" algn="l"/>
                <a:tab pos="5572760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Экзамены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по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другим учебным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предметам </a:t>
            </a:r>
            <a:r>
              <a:rPr sz="2400" b="1" spc="-7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обучающиеся</a:t>
            </a:r>
            <a:r>
              <a:rPr sz="2400" b="1" spc="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сдают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добровольно,	по 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своему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выбору</a:t>
            </a:r>
            <a:endParaRPr sz="24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2056411" y="4714728"/>
            <a:ext cx="6656977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99720" algn="l"/>
              </a:tabLst>
            </a:pP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Выбранные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учебные предметы необходимо 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указать</a:t>
            </a:r>
            <a:r>
              <a:rPr sz="2400" b="1" spc="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заявлении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(для</a:t>
            </a:r>
            <a:r>
              <a:rPr sz="2400" b="1" spc="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несовершеннолетних </a:t>
            </a:r>
            <a:r>
              <a:rPr sz="2400" b="1" spc="-7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подпись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родителей)</a:t>
            </a:r>
            <a:endParaRPr sz="24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7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071" y="3997686"/>
            <a:ext cx="1754124" cy="1434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62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4220</TotalTime>
  <Words>965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Сетка</vt:lpstr>
      <vt:lpstr>Слайд 1</vt:lpstr>
      <vt:lpstr>Слайд 2</vt:lpstr>
      <vt:lpstr>Кто может участвовать в ЕГЭ</vt:lpstr>
      <vt:lpstr>Итоговое сочинение 2023</vt:lpstr>
      <vt:lpstr>Сроки проведения ЕГЭ</vt:lpstr>
      <vt:lpstr>Проект расписания ЕГЭ</vt:lpstr>
      <vt:lpstr>Проект расписания ЕГЭ </vt:lpstr>
      <vt:lpstr>ПОДАЧА ЗАЯВЛЕНИЯ</vt:lpstr>
      <vt:lpstr>ВЫБОР ПРЕДМЕТОВ</vt:lpstr>
      <vt:lpstr>Предметы по выбору</vt:lpstr>
      <vt:lpstr>Математика</vt:lpstr>
      <vt:lpstr>Неудовлетворительный результат на егэ</vt:lpstr>
      <vt:lpstr>Где узнаем результат ЕГЭ</vt:lpstr>
      <vt:lpstr>Для поступления в вузы</vt:lpstr>
      <vt:lpstr>Минимальные баллы для поступления в вуз в 2024 году </vt:lpstr>
      <vt:lpstr>Слайд 16</vt:lpstr>
      <vt:lpstr>Итоговая отметка (в аттестате)</vt:lpstr>
      <vt:lpstr>Выдача аттестата с отличием и медаль</vt:lpstr>
      <vt:lpstr>Проект «Порядок и условия выдачи медалей « За особые успехи в учении» 1 и 2 степеней</vt:lpstr>
      <vt:lpstr>Проект «Порядок и условия выдачи медалей « За особые успехи в учении» 1 и 2 степеней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государственной итоговой аттестации выпускников школ Туапсинского района в 2015 году</dc:title>
  <dc:creator>Владелец</dc:creator>
  <cp:lastModifiedBy>User</cp:lastModifiedBy>
  <cp:revision>428</cp:revision>
  <cp:lastPrinted>2017-08-04T08:21:27Z</cp:lastPrinted>
  <dcterms:created xsi:type="dcterms:W3CDTF">2015-07-03T07:48:53Z</dcterms:created>
  <dcterms:modified xsi:type="dcterms:W3CDTF">2023-10-27T06:40:19Z</dcterms:modified>
</cp:coreProperties>
</file>